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68"/>
  </p:notesMasterIdLst>
  <p:sldIdLst>
    <p:sldId id="1212" r:id="rId6"/>
    <p:sldId id="354" r:id="rId7"/>
    <p:sldId id="1186" r:id="rId8"/>
    <p:sldId id="1233" r:id="rId9"/>
    <p:sldId id="1222" r:id="rId10"/>
    <p:sldId id="2147468905" r:id="rId11"/>
    <p:sldId id="1257" r:id="rId12"/>
    <p:sldId id="1252" r:id="rId13"/>
    <p:sldId id="1256" r:id="rId14"/>
    <p:sldId id="2147468877" r:id="rId15"/>
    <p:sldId id="1268" r:id="rId16"/>
    <p:sldId id="2147468898" r:id="rId17"/>
    <p:sldId id="2147468887" r:id="rId18"/>
    <p:sldId id="2147468888" r:id="rId19"/>
    <p:sldId id="2147468908" r:id="rId20"/>
    <p:sldId id="2147468909" r:id="rId21"/>
    <p:sldId id="2147468896" r:id="rId22"/>
    <p:sldId id="257" r:id="rId23"/>
    <p:sldId id="2147468895" r:id="rId24"/>
    <p:sldId id="2147468798" r:id="rId25"/>
    <p:sldId id="2147468799" r:id="rId26"/>
    <p:sldId id="2147468907" r:id="rId27"/>
    <p:sldId id="2147468859" r:id="rId28"/>
    <p:sldId id="2147468894" r:id="rId29"/>
    <p:sldId id="2147468816" r:id="rId30"/>
    <p:sldId id="1273" r:id="rId31"/>
    <p:sldId id="2147468893" r:id="rId32"/>
    <p:sldId id="2147468856" r:id="rId33"/>
    <p:sldId id="2147468813" r:id="rId34"/>
    <p:sldId id="2147468906" r:id="rId35"/>
    <p:sldId id="2147468788" r:id="rId36"/>
    <p:sldId id="1230" r:id="rId37"/>
    <p:sldId id="2147468820" r:id="rId38"/>
    <p:sldId id="1217" r:id="rId39"/>
    <p:sldId id="1239" r:id="rId40"/>
    <p:sldId id="1216" r:id="rId41"/>
    <p:sldId id="2147468892" r:id="rId42"/>
    <p:sldId id="359" r:id="rId43"/>
    <p:sldId id="2147468891" r:id="rId44"/>
    <p:sldId id="1154" r:id="rId45"/>
    <p:sldId id="1086" r:id="rId46"/>
    <p:sldId id="2147468878" r:id="rId47"/>
    <p:sldId id="2147468879" r:id="rId48"/>
    <p:sldId id="2147468880" r:id="rId49"/>
    <p:sldId id="288" r:id="rId50"/>
    <p:sldId id="2147468901" r:id="rId51"/>
    <p:sldId id="2147468883" r:id="rId52"/>
    <p:sldId id="2147468886" r:id="rId53"/>
    <p:sldId id="2147468904" r:id="rId54"/>
    <p:sldId id="258" r:id="rId55"/>
    <p:sldId id="2147468885" r:id="rId56"/>
    <p:sldId id="2147468889" r:id="rId57"/>
    <p:sldId id="2147468903" r:id="rId58"/>
    <p:sldId id="2147468899" r:id="rId59"/>
    <p:sldId id="2147468902" r:id="rId60"/>
    <p:sldId id="2147468870" r:id="rId61"/>
    <p:sldId id="2147468876" r:id="rId62"/>
    <p:sldId id="2147468890" r:id="rId63"/>
    <p:sldId id="2147468789" r:id="rId64"/>
    <p:sldId id="2147468790" r:id="rId65"/>
    <p:sldId id="2147468791" r:id="rId66"/>
    <p:sldId id="1033" r:id="rId67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ende slides" id="{0C445615-FF81-47D7-915A-FF20F8BD05AF}">
          <p14:sldIdLst>
            <p14:sldId id="1212"/>
            <p14:sldId id="354"/>
            <p14:sldId id="1186"/>
            <p14:sldId id="1233"/>
          </p14:sldIdLst>
        </p14:section>
        <p14:section name="Dagsorden og varierende punkter" id="{0D55E22C-1410-4821-8CE1-867D1900A8B9}">
          <p14:sldIdLst>
            <p14:sldId id="1222"/>
            <p14:sldId id="2147468905"/>
            <p14:sldId id="1257"/>
            <p14:sldId id="1252"/>
            <p14:sldId id="1256"/>
            <p14:sldId id="2147468877"/>
            <p14:sldId id="1268"/>
            <p14:sldId id="2147468898"/>
            <p14:sldId id="2147468887"/>
            <p14:sldId id="2147468888"/>
            <p14:sldId id="2147468908"/>
            <p14:sldId id="2147468909"/>
            <p14:sldId id="2147468896"/>
            <p14:sldId id="257"/>
          </p14:sldIdLst>
        </p14:section>
        <p14:section name="Kort nyt" id="{13315871-D88A-463E-925C-EAEF4AE0688F}">
          <p14:sldIdLst>
            <p14:sldId id="2147468895"/>
            <p14:sldId id="2147468798"/>
            <p14:sldId id="2147468799"/>
            <p14:sldId id="2147468907"/>
            <p14:sldId id="2147468859"/>
          </p14:sldIdLst>
        </p14:section>
        <p14:section name="Tips" id="{8A255DC6-8268-4FBB-81B2-1F29D66C92FE}">
          <p14:sldIdLst>
            <p14:sldId id="2147468894"/>
            <p14:sldId id="2147468816"/>
            <p14:sldId id="1273"/>
          </p14:sldIdLst>
        </p14:section>
        <p14:section name="Kendte fejl" id="{BF373AF0-57C1-4B62-998F-D419FB2E666C}">
          <p14:sldIdLst>
            <p14:sldId id="2147468893"/>
            <p14:sldId id="2147468856"/>
            <p14:sldId id="2147468813"/>
            <p14:sldId id="2147468906"/>
            <p14:sldId id="2147468788"/>
            <p14:sldId id="1230"/>
            <p14:sldId id="2147468820"/>
            <p14:sldId id="1217"/>
            <p14:sldId id="1239"/>
            <p14:sldId id="1216"/>
          </p14:sldIdLst>
        </p14:section>
        <p14:section name="Spørgsmål og næste møde" id="{46251769-D114-44F4-8DFC-52A7C085846B}">
          <p14:sldIdLst>
            <p14:sldId id="2147468892"/>
            <p14:sldId id="359"/>
            <p14:sldId id="2147468891"/>
            <p14:sldId id="1154"/>
          </p14:sldIdLst>
        </p14:section>
        <p14:section name="Henvendt systemansvarlige" id="{5FABAF4E-A406-49A0-A9E9-F43B1A2ED12A}">
          <p14:sldIdLst>
            <p14:sldId id="1086"/>
            <p14:sldId id="2147468878"/>
            <p14:sldId id="2147468879"/>
            <p14:sldId id="2147468880"/>
            <p14:sldId id="288"/>
            <p14:sldId id="2147468901"/>
            <p14:sldId id="2147468883"/>
            <p14:sldId id="2147468886"/>
            <p14:sldId id="2147468904"/>
            <p14:sldId id="258"/>
            <p14:sldId id="2147468885"/>
            <p14:sldId id="2147468889"/>
            <p14:sldId id="2147468903"/>
            <p14:sldId id="2147468899"/>
            <p14:sldId id="2147468902"/>
            <p14:sldId id="2147468870"/>
            <p14:sldId id="2147468876"/>
          </p14:sldIdLst>
        </p14:section>
        <p14:section name="Status på driften og tak for i dag" id="{B2D31715-964B-4B52-99F2-96DCA9B417E7}">
          <p14:sldIdLst>
            <p14:sldId id="2147468890"/>
            <p14:sldId id="2147468789"/>
            <p14:sldId id="2147468790"/>
            <p14:sldId id="2147468791"/>
            <p14:sldId id="10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6D264-D008-44CD-91C2-E743568503A6}" v="1" dt="2024-03-13T12:00:42.1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3817" autoAdjust="0"/>
  </p:normalViewPr>
  <p:slideViewPr>
    <p:cSldViewPr snapToGrid="0">
      <p:cViewPr varScale="1">
        <p:scale>
          <a:sx n="84" d="100"/>
          <a:sy n="84" d="100"/>
        </p:scale>
        <p:origin x="612" y="64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3DEA1621-4EE1-4B88-896D-DE15F0EB9335}"/>
    <pc:docChg chg="undo redo custSel addSld delSld modSld sldOrd modSection">
      <pc:chgData name="Aske Walther Sørensen" userId="e41c343c-2cfd-4d4f-a1ac-9d1d143c8b84" providerId="ADAL" clId="{3DEA1621-4EE1-4B88-896D-DE15F0EB9335}" dt="2024-02-28T11:21:31.926" v="2477"/>
      <pc:docMkLst>
        <pc:docMk/>
      </pc:docMkLst>
      <pc:sldChg chg="del">
        <pc:chgData name="Aske Walther Sørensen" userId="e41c343c-2cfd-4d4f-a1ac-9d1d143c8b84" providerId="ADAL" clId="{3DEA1621-4EE1-4B88-896D-DE15F0EB9335}" dt="2024-02-28T09:12:13.413" v="216" actId="47"/>
        <pc:sldMkLst>
          <pc:docMk/>
          <pc:sldMk cId="3867626365" sldId="258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760304483" sldId="262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920262680" sldId="263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326300693" sldId="264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3010795396" sldId="266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2307488233" sldId="267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1635859779" sldId="268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2565203665" sldId="269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3806915063" sldId="270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586553320" sldId="271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2983932885" sldId="272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2231935326" sldId="273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1532639271" sldId="274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1500569937" sldId="275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1295224196" sldId="276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3161510240" sldId="277"/>
        </pc:sldMkLst>
      </pc:sldChg>
      <pc:sldChg chg="del">
        <pc:chgData name="Aske Walther Sørensen" userId="e41c343c-2cfd-4d4f-a1ac-9d1d143c8b84" providerId="ADAL" clId="{3DEA1621-4EE1-4B88-896D-DE15F0EB9335}" dt="2024-02-28T08:57:00.592" v="32" actId="47"/>
        <pc:sldMkLst>
          <pc:docMk/>
          <pc:sldMk cId="3927610604" sldId="278"/>
        </pc:sldMkLst>
      </pc:sldChg>
      <pc:sldChg chg="addSp modSp mod">
        <pc:chgData name="Aske Walther Sørensen" userId="e41c343c-2cfd-4d4f-a1ac-9d1d143c8b84" providerId="ADAL" clId="{3DEA1621-4EE1-4B88-896D-DE15F0EB9335}" dt="2024-02-28T09:11:45.931" v="215" actId="20577"/>
        <pc:sldMkLst>
          <pc:docMk/>
          <pc:sldMk cId="875706148" sldId="1154"/>
        </pc:sldMkLst>
        <pc:spChg chg="add mod">
          <ac:chgData name="Aske Walther Sørensen" userId="e41c343c-2cfd-4d4f-a1ac-9d1d143c8b84" providerId="ADAL" clId="{3DEA1621-4EE1-4B88-896D-DE15F0EB9335}" dt="2024-02-28T09:11:13.630" v="122"/>
          <ac:spMkLst>
            <pc:docMk/>
            <pc:sldMk cId="875706148" sldId="1154"/>
            <ac:spMk id="3" creationId="{CAFE971E-189F-3658-151E-D26365D3DC7B}"/>
          </ac:spMkLst>
        </pc:spChg>
        <pc:spChg chg="mod">
          <ac:chgData name="Aske Walther Sørensen" userId="e41c343c-2cfd-4d4f-a1ac-9d1d143c8b84" providerId="ADAL" clId="{3DEA1621-4EE1-4B88-896D-DE15F0EB9335}" dt="2024-02-28T09:11:45.931" v="215" actId="20577"/>
          <ac:spMkLst>
            <pc:docMk/>
            <pc:sldMk cId="875706148" sldId="1154"/>
            <ac:spMk id="4" creationId="{A979235C-C2FC-75A3-564E-99FD2B961D73}"/>
          </ac:spMkLst>
        </pc:spChg>
      </pc:sldChg>
      <pc:sldChg chg="addSp delSp modSp mod">
        <pc:chgData name="Aske Walther Sørensen" userId="e41c343c-2cfd-4d4f-a1ac-9d1d143c8b84" providerId="ADAL" clId="{3DEA1621-4EE1-4B88-896D-DE15F0EB9335}" dt="2024-02-28T08:56:03.175" v="31" actId="1036"/>
        <pc:sldMkLst>
          <pc:docMk/>
          <pc:sldMk cId="294902168" sldId="1186"/>
        </pc:sldMkLst>
        <pc:spChg chg="add">
          <ac:chgData name="Aske Walther Sørensen" userId="e41c343c-2cfd-4d4f-a1ac-9d1d143c8b84" providerId="ADAL" clId="{3DEA1621-4EE1-4B88-896D-DE15F0EB9335}" dt="2024-02-28T08:55:11.587" v="3"/>
          <ac:spMkLst>
            <pc:docMk/>
            <pc:sldMk cId="294902168" sldId="1186"/>
            <ac:spMk id="7" creationId="{A73FFA42-FC9F-50AF-07F4-A67ECB049CA5}"/>
          </ac:spMkLst>
        </pc:spChg>
        <pc:picChg chg="add del mod">
          <ac:chgData name="Aske Walther Sørensen" userId="e41c343c-2cfd-4d4f-a1ac-9d1d143c8b84" providerId="ADAL" clId="{3DEA1621-4EE1-4B88-896D-DE15F0EB9335}" dt="2024-02-28T08:55:59.808" v="20" actId="478"/>
          <ac:picMkLst>
            <pc:docMk/>
            <pc:sldMk cId="294902168" sldId="1186"/>
            <ac:picMk id="3" creationId="{3425E2C0-1FED-A7AA-58A0-77A5AC311B73}"/>
          </ac:picMkLst>
        </pc:picChg>
        <pc:picChg chg="add mod modCrop">
          <ac:chgData name="Aske Walther Sørensen" userId="e41c343c-2cfd-4d4f-a1ac-9d1d143c8b84" providerId="ADAL" clId="{3DEA1621-4EE1-4B88-896D-DE15F0EB9335}" dt="2024-02-28T08:56:03.175" v="31" actId="1036"/>
          <ac:picMkLst>
            <pc:docMk/>
            <pc:sldMk cId="294902168" sldId="1186"/>
            <ac:picMk id="8" creationId="{E210F0C8-D4DA-8FD2-5485-FF894207E618}"/>
          </ac:picMkLst>
        </pc:picChg>
      </pc:sldChg>
      <pc:sldChg chg="modSp mod">
        <pc:chgData name="Aske Walther Sørensen" userId="e41c343c-2cfd-4d4f-a1ac-9d1d143c8b84" providerId="ADAL" clId="{3DEA1621-4EE1-4B88-896D-DE15F0EB9335}" dt="2024-02-28T08:54:28.980" v="2" actId="20577"/>
        <pc:sldMkLst>
          <pc:docMk/>
          <pc:sldMk cId="353906433" sldId="1212"/>
        </pc:sldMkLst>
        <pc:spChg chg="mod">
          <ac:chgData name="Aske Walther Sørensen" userId="e41c343c-2cfd-4d4f-a1ac-9d1d143c8b84" providerId="ADAL" clId="{3DEA1621-4EE1-4B88-896D-DE15F0EB9335}" dt="2024-02-28T08:54:28.980" v="2" actId="20577"/>
          <ac:spMkLst>
            <pc:docMk/>
            <pc:sldMk cId="353906433" sldId="1212"/>
            <ac:spMk id="2" creationId="{B2DED484-85B1-38EB-1770-07D30802AB55}"/>
          </ac:spMkLst>
        </pc:spChg>
      </pc:sldChg>
      <pc:sldChg chg="addSp modSp mod">
        <pc:chgData name="Aske Walther Sørensen" userId="e41c343c-2cfd-4d4f-a1ac-9d1d143c8b84" providerId="ADAL" clId="{3DEA1621-4EE1-4B88-896D-DE15F0EB9335}" dt="2024-02-28T09:13:27.570" v="221" actId="1076"/>
        <pc:sldMkLst>
          <pc:docMk/>
          <pc:sldMk cId="1380349119" sldId="1222"/>
        </pc:sldMkLst>
        <pc:spChg chg="mod">
          <ac:chgData name="Aske Walther Sørensen" userId="e41c343c-2cfd-4d4f-a1ac-9d1d143c8b84" providerId="ADAL" clId="{3DEA1621-4EE1-4B88-896D-DE15F0EB9335}" dt="2024-02-28T09:13:27.570" v="221" actId="1076"/>
          <ac:spMkLst>
            <pc:docMk/>
            <pc:sldMk cId="1380349119" sldId="1222"/>
            <ac:spMk id="4" creationId="{DCA0ED3F-D5CB-4518-B97E-512E8BDA413A}"/>
          </ac:spMkLst>
        </pc:spChg>
        <pc:spChg chg="add mod">
          <ac:chgData name="Aske Walther Sørensen" userId="e41c343c-2cfd-4d4f-a1ac-9d1d143c8b84" providerId="ADAL" clId="{3DEA1621-4EE1-4B88-896D-DE15F0EB9335}" dt="2024-02-28T08:58:24.571" v="57" actId="1076"/>
          <ac:spMkLst>
            <pc:docMk/>
            <pc:sldMk cId="1380349119" sldId="1222"/>
            <ac:spMk id="7" creationId="{374CA9B7-116C-B460-E661-0D8F4E25FAE2}"/>
          </ac:spMkLst>
        </pc:spChg>
      </pc:sldChg>
      <pc:sldChg chg="addSp modSp">
        <pc:chgData name="Aske Walther Sørensen" userId="e41c343c-2cfd-4d4f-a1ac-9d1d143c8b84" providerId="ADAL" clId="{3DEA1621-4EE1-4B88-896D-DE15F0EB9335}" dt="2024-02-28T09:10:57.202" v="121"/>
        <pc:sldMkLst>
          <pc:docMk/>
          <pc:sldMk cId="681015119" sldId="1230"/>
        </pc:sldMkLst>
        <pc:spChg chg="add mod">
          <ac:chgData name="Aske Walther Sørensen" userId="e41c343c-2cfd-4d4f-a1ac-9d1d143c8b84" providerId="ADAL" clId="{3DEA1621-4EE1-4B88-896D-DE15F0EB9335}" dt="2024-02-28T09:10:57.202" v="121"/>
          <ac:spMkLst>
            <pc:docMk/>
            <pc:sldMk cId="681015119" sldId="1230"/>
            <ac:spMk id="6" creationId="{99D6DDD9-C3F6-D318-E060-67AD17324522}"/>
          </ac:spMkLst>
        </pc:spChg>
      </pc:sldChg>
      <pc:sldChg chg="addSp modSp">
        <pc:chgData name="Aske Walther Sørensen" userId="e41c343c-2cfd-4d4f-a1ac-9d1d143c8b84" providerId="ADAL" clId="{3DEA1621-4EE1-4B88-896D-DE15F0EB9335}" dt="2024-02-28T09:12:15.439" v="217"/>
        <pc:sldMkLst>
          <pc:docMk/>
          <pc:sldMk cId="2640011768" sldId="2147468789"/>
        </pc:sldMkLst>
        <pc:spChg chg="add mod">
          <ac:chgData name="Aske Walther Sørensen" userId="e41c343c-2cfd-4d4f-a1ac-9d1d143c8b84" providerId="ADAL" clId="{3DEA1621-4EE1-4B88-896D-DE15F0EB9335}" dt="2024-02-28T09:12:15.439" v="217"/>
          <ac:spMkLst>
            <pc:docMk/>
            <pc:sldMk cId="2640011768" sldId="2147468789"/>
            <ac:spMk id="5" creationId="{740BF24C-0A68-AA2B-E441-212B3AF80606}"/>
          </ac:spMkLst>
        </pc:spChg>
      </pc:sldChg>
      <pc:sldChg chg="addSp modSp">
        <pc:chgData name="Aske Walther Sørensen" userId="e41c343c-2cfd-4d4f-a1ac-9d1d143c8b84" providerId="ADAL" clId="{3DEA1621-4EE1-4B88-896D-DE15F0EB9335}" dt="2024-02-28T09:12:16.513" v="218"/>
        <pc:sldMkLst>
          <pc:docMk/>
          <pc:sldMk cId="1707637597" sldId="2147468790"/>
        </pc:sldMkLst>
        <pc:spChg chg="add mod">
          <ac:chgData name="Aske Walther Sørensen" userId="e41c343c-2cfd-4d4f-a1ac-9d1d143c8b84" providerId="ADAL" clId="{3DEA1621-4EE1-4B88-896D-DE15F0EB9335}" dt="2024-02-28T09:12:16.513" v="218"/>
          <ac:spMkLst>
            <pc:docMk/>
            <pc:sldMk cId="1707637597" sldId="2147468790"/>
            <ac:spMk id="5" creationId="{EC7871D0-AFB9-F28C-570E-80D5BE148503}"/>
          </ac:spMkLst>
        </pc:spChg>
      </pc:sldChg>
      <pc:sldChg chg="addSp modSp">
        <pc:chgData name="Aske Walther Sørensen" userId="e41c343c-2cfd-4d4f-a1ac-9d1d143c8b84" providerId="ADAL" clId="{3DEA1621-4EE1-4B88-896D-DE15F0EB9335}" dt="2024-02-28T09:12:17.025" v="219"/>
        <pc:sldMkLst>
          <pc:docMk/>
          <pc:sldMk cId="873160424" sldId="2147468791"/>
        </pc:sldMkLst>
        <pc:spChg chg="add mod">
          <ac:chgData name="Aske Walther Sørensen" userId="e41c343c-2cfd-4d4f-a1ac-9d1d143c8b84" providerId="ADAL" clId="{3DEA1621-4EE1-4B88-896D-DE15F0EB9335}" dt="2024-02-28T09:12:17.025" v="219"/>
          <ac:spMkLst>
            <pc:docMk/>
            <pc:sldMk cId="873160424" sldId="2147468791"/>
            <ac:spMk id="5" creationId="{90FF6A4B-646B-FB61-FA8E-35745206D86D}"/>
          </ac:spMkLst>
        </pc:spChg>
      </pc:sldChg>
      <pc:sldChg chg="addSp delSp modSp mod">
        <pc:chgData name="Aske Walther Sørensen" userId="e41c343c-2cfd-4d4f-a1ac-9d1d143c8b84" providerId="ADAL" clId="{3DEA1621-4EE1-4B88-896D-DE15F0EB9335}" dt="2024-02-28T09:10:35.729" v="118"/>
        <pc:sldMkLst>
          <pc:docMk/>
          <pc:sldMk cId="3861736967" sldId="2147468798"/>
        </pc:sldMkLst>
        <pc:spChg chg="mod">
          <ac:chgData name="Aske Walther Sørensen" userId="e41c343c-2cfd-4d4f-a1ac-9d1d143c8b84" providerId="ADAL" clId="{3DEA1621-4EE1-4B88-896D-DE15F0EB9335}" dt="2024-02-28T09:10:29.445" v="116" actId="20577"/>
          <ac:spMkLst>
            <pc:docMk/>
            <pc:sldMk cId="3861736967" sldId="2147468798"/>
            <ac:spMk id="2" creationId="{ED31E0AC-6796-8E68-49D2-7A3ED692C780}"/>
          </ac:spMkLst>
        </pc:spChg>
        <pc:spChg chg="mod">
          <ac:chgData name="Aske Walther Sørensen" userId="e41c343c-2cfd-4d4f-a1ac-9d1d143c8b84" providerId="ADAL" clId="{3DEA1621-4EE1-4B88-896D-DE15F0EB9335}" dt="2024-02-28T09:10:34.041" v="117" actId="20577"/>
          <ac:spMkLst>
            <pc:docMk/>
            <pc:sldMk cId="3861736967" sldId="2147468798"/>
            <ac:spMk id="3" creationId="{4164ABFD-4F43-990C-4CB0-9BAEAC97472F}"/>
          </ac:spMkLst>
        </pc:spChg>
        <pc:spChg chg="add mod">
          <ac:chgData name="Aske Walther Sørensen" userId="e41c343c-2cfd-4d4f-a1ac-9d1d143c8b84" providerId="ADAL" clId="{3DEA1621-4EE1-4B88-896D-DE15F0EB9335}" dt="2024-02-28T09:10:35.729" v="118"/>
          <ac:spMkLst>
            <pc:docMk/>
            <pc:sldMk cId="3861736967" sldId="2147468798"/>
            <ac:spMk id="6" creationId="{B9E640C0-1151-3F3E-5BB1-ECA9378945F1}"/>
          </ac:spMkLst>
        </pc:spChg>
        <pc:picChg chg="del">
          <ac:chgData name="Aske Walther Sørensen" userId="e41c343c-2cfd-4d4f-a1ac-9d1d143c8b84" providerId="ADAL" clId="{3DEA1621-4EE1-4B88-896D-DE15F0EB9335}" dt="2024-02-28T09:10:26.612" v="115" actId="478"/>
          <ac:picMkLst>
            <pc:docMk/>
            <pc:sldMk cId="3861736967" sldId="2147468798"/>
            <ac:picMk id="5" creationId="{C8F76267-DA12-4419-902C-D3C6F3D37600}"/>
          </ac:picMkLst>
        </pc:picChg>
      </pc:sldChg>
      <pc:sldChg chg="addSp modSp modAnim">
        <pc:chgData name="Aske Walther Sørensen" userId="e41c343c-2cfd-4d4f-a1ac-9d1d143c8b84" providerId="ADAL" clId="{3DEA1621-4EE1-4B88-896D-DE15F0EB9335}" dt="2024-02-28T09:28:23.285" v="533" actId="20577"/>
        <pc:sldMkLst>
          <pc:docMk/>
          <pc:sldMk cId="206959674" sldId="2147468799"/>
        </pc:sldMkLst>
        <pc:spChg chg="mod">
          <ac:chgData name="Aske Walther Sørensen" userId="e41c343c-2cfd-4d4f-a1ac-9d1d143c8b84" providerId="ADAL" clId="{3DEA1621-4EE1-4B88-896D-DE15F0EB9335}" dt="2024-02-28T09:28:23.285" v="533" actId="20577"/>
          <ac:spMkLst>
            <pc:docMk/>
            <pc:sldMk cId="206959674" sldId="2147468799"/>
            <ac:spMk id="3" creationId="{275FDBBA-FCFB-9ADC-A1AF-D0C15D9CB789}"/>
          </ac:spMkLst>
        </pc:spChg>
        <pc:spChg chg="add mod">
          <ac:chgData name="Aske Walther Sørensen" userId="e41c343c-2cfd-4d4f-a1ac-9d1d143c8b84" providerId="ADAL" clId="{3DEA1621-4EE1-4B88-896D-DE15F0EB9335}" dt="2024-02-28T09:10:21.367" v="114"/>
          <ac:spMkLst>
            <pc:docMk/>
            <pc:sldMk cId="206959674" sldId="2147468799"/>
            <ac:spMk id="5" creationId="{0CBE808C-9AA2-702C-1938-BC64323EB617}"/>
          </ac:spMkLst>
        </pc:spChg>
      </pc:sldChg>
      <pc:sldChg chg="del">
        <pc:chgData name="Aske Walther Sørensen" userId="e41c343c-2cfd-4d4f-a1ac-9d1d143c8b84" providerId="ADAL" clId="{3DEA1621-4EE1-4B88-896D-DE15F0EB9335}" dt="2024-02-28T09:12:13.413" v="216" actId="47"/>
        <pc:sldMkLst>
          <pc:docMk/>
          <pc:sldMk cId="2571092003" sldId="2147468811"/>
        </pc:sldMkLst>
      </pc:sldChg>
      <pc:sldChg chg="del">
        <pc:chgData name="Aske Walther Sørensen" userId="e41c343c-2cfd-4d4f-a1ac-9d1d143c8b84" providerId="ADAL" clId="{3DEA1621-4EE1-4B88-896D-DE15F0EB9335}" dt="2024-02-28T09:12:13.413" v="216" actId="47"/>
        <pc:sldMkLst>
          <pc:docMk/>
          <pc:sldMk cId="1655610298" sldId="2147468812"/>
        </pc:sldMkLst>
      </pc:sldChg>
      <pc:sldChg chg="addSp modSp">
        <pc:chgData name="Aske Walther Sørensen" userId="e41c343c-2cfd-4d4f-a1ac-9d1d143c8b84" providerId="ADAL" clId="{3DEA1621-4EE1-4B88-896D-DE15F0EB9335}" dt="2024-02-28T09:10:56.135" v="120"/>
        <pc:sldMkLst>
          <pc:docMk/>
          <pc:sldMk cId="2739286589" sldId="2147468813"/>
        </pc:sldMkLst>
        <pc:spChg chg="add mod">
          <ac:chgData name="Aske Walther Sørensen" userId="e41c343c-2cfd-4d4f-a1ac-9d1d143c8b84" providerId="ADAL" clId="{3DEA1621-4EE1-4B88-896D-DE15F0EB9335}" dt="2024-02-28T09:10:56.135" v="120"/>
          <ac:spMkLst>
            <pc:docMk/>
            <pc:sldMk cId="2739286589" sldId="2147468813"/>
            <ac:spMk id="8" creationId="{7F0DE2D7-A185-1AEA-EEA6-0864DF5125C1}"/>
          </ac:spMkLst>
        </pc:spChg>
      </pc:sldChg>
      <pc:sldChg chg="addSp modSp mod ord">
        <pc:chgData name="Aske Walther Sørensen" userId="e41c343c-2cfd-4d4f-a1ac-9d1d143c8b84" providerId="ADAL" clId="{3DEA1621-4EE1-4B88-896D-DE15F0EB9335}" dt="2024-02-28T09:06:12.464" v="107"/>
        <pc:sldMkLst>
          <pc:docMk/>
          <pc:sldMk cId="3170103204" sldId="2147468830"/>
        </pc:sldMkLst>
        <pc:spChg chg="add mod">
          <ac:chgData name="Aske Walther Sørensen" userId="e41c343c-2cfd-4d4f-a1ac-9d1d143c8b84" providerId="ADAL" clId="{3DEA1621-4EE1-4B88-896D-DE15F0EB9335}" dt="2024-02-28T09:03:32.123" v="69" actId="1076"/>
          <ac:spMkLst>
            <pc:docMk/>
            <pc:sldMk cId="3170103204" sldId="2147468830"/>
            <ac:spMk id="3" creationId="{5AE5E931-5DCA-A65F-3A5C-209220682EA9}"/>
          </ac:spMkLst>
        </pc:spChg>
        <pc:graphicFrameChg chg="modGraphic">
          <ac:chgData name="Aske Walther Sørensen" userId="e41c343c-2cfd-4d4f-a1ac-9d1d143c8b84" providerId="ADAL" clId="{3DEA1621-4EE1-4B88-896D-DE15F0EB9335}" dt="2024-02-28T09:03:59.533" v="103" actId="20577"/>
          <ac:graphicFrameMkLst>
            <pc:docMk/>
            <pc:sldMk cId="3170103204" sldId="2147468830"/>
            <ac:graphicFrameMk id="6" creationId="{131AEFF4-E757-4AB6-949B-9BA10FDC509C}"/>
          </ac:graphicFrameMkLst>
        </pc:graphicFrameChg>
        <pc:picChg chg="add mod">
          <ac:chgData name="Aske Walther Sørensen" userId="e41c343c-2cfd-4d4f-a1ac-9d1d143c8b84" providerId="ADAL" clId="{3DEA1621-4EE1-4B88-896D-DE15F0EB9335}" dt="2024-02-28T09:04:04.500" v="105" actId="1076"/>
          <ac:picMkLst>
            <pc:docMk/>
            <pc:sldMk cId="3170103204" sldId="2147468830"/>
            <ac:picMk id="12" creationId="{955C67A8-D836-A105-F7F2-5653D4292EBE}"/>
          </ac:picMkLst>
        </pc:picChg>
      </pc:sldChg>
      <pc:sldChg chg="delSp mod delAnim">
        <pc:chgData name="Aske Walther Sørensen" userId="e41c343c-2cfd-4d4f-a1ac-9d1d143c8b84" providerId="ADAL" clId="{3DEA1621-4EE1-4B88-896D-DE15F0EB9335}" dt="2024-02-28T08:59:40.454" v="62" actId="478"/>
        <pc:sldMkLst>
          <pc:docMk/>
          <pc:sldMk cId="2612664289" sldId="2147468845"/>
        </pc:sldMkLst>
        <pc:spChg chg="del">
          <ac:chgData name="Aske Walther Sørensen" userId="e41c343c-2cfd-4d4f-a1ac-9d1d143c8b84" providerId="ADAL" clId="{3DEA1621-4EE1-4B88-896D-DE15F0EB9335}" dt="2024-02-28T08:59:39.795" v="61" actId="478"/>
          <ac:spMkLst>
            <pc:docMk/>
            <pc:sldMk cId="2612664289" sldId="2147468845"/>
            <ac:spMk id="5" creationId="{BD92FD1B-5F5D-4056-BC3D-B2E9C3FF107E}"/>
          </ac:spMkLst>
        </pc:spChg>
        <pc:picChg chg="del">
          <ac:chgData name="Aske Walther Sørensen" userId="e41c343c-2cfd-4d4f-a1ac-9d1d143c8b84" providerId="ADAL" clId="{3DEA1621-4EE1-4B88-896D-DE15F0EB9335}" dt="2024-02-28T08:59:40.454" v="62" actId="478"/>
          <ac:picMkLst>
            <pc:docMk/>
            <pc:sldMk cId="2612664289" sldId="2147468845"/>
            <ac:picMk id="7" creationId="{4F6DDFE1-98E6-48A8-852D-638A52E87F75}"/>
          </ac:picMkLst>
        </pc:picChg>
      </pc:sldChg>
      <pc:sldChg chg="del">
        <pc:chgData name="Aske Walther Sørensen" userId="e41c343c-2cfd-4d4f-a1ac-9d1d143c8b84" providerId="ADAL" clId="{3DEA1621-4EE1-4B88-896D-DE15F0EB9335}" dt="2024-02-28T09:09:10.379" v="109" actId="47"/>
        <pc:sldMkLst>
          <pc:docMk/>
          <pc:sldMk cId="3958585031" sldId="2147468847"/>
        </pc:sldMkLst>
      </pc:sldChg>
      <pc:sldChg chg="addSp modSp">
        <pc:chgData name="Aske Walther Sørensen" userId="e41c343c-2cfd-4d4f-a1ac-9d1d143c8b84" providerId="ADAL" clId="{3DEA1621-4EE1-4B88-896D-DE15F0EB9335}" dt="2024-02-28T09:10:55.059" v="119"/>
        <pc:sldMkLst>
          <pc:docMk/>
          <pc:sldMk cId="1848839185" sldId="2147468856"/>
        </pc:sldMkLst>
        <pc:spChg chg="add mod">
          <ac:chgData name="Aske Walther Sørensen" userId="e41c343c-2cfd-4d4f-a1ac-9d1d143c8b84" providerId="ADAL" clId="{3DEA1621-4EE1-4B88-896D-DE15F0EB9335}" dt="2024-02-28T09:10:55.059" v="119"/>
          <ac:spMkLst>
            <pc:docMk/>
            <pc:sldMk cId="1848839185" sldId="2147468856"/>
            <ac:spMk id="5" creationId="{CE79D90B-28E3-EEBB-B5BC-D53FA966C92D}"/>
          </ac:spMkLst>
        </pc:spChg>
      </pc:sldChg>
      <pc:sldChg chg="addSp modSp del">
        <pc:chgData name="Aske Walther Sørensen" userId="e41c343c-2cfd-4d4f-a1ac-9d1d143c8b84" providerId="ADAL" clId="{3DEA1621-4EE1-4B88-896D-DE15F0EB9335}" dt="2024-02-28T09:00:30.048" v="64" actId="47"/>
        <pc:sldMkLst>
          <pc:docMk/>
          <pc:sldMk cId="4237720571" sldId="2147468857"/>
        </pc:sldMkLst>
        <pc:spChg chg="add mod">
          <ac:chgData name="Aske Walther Sørensen" userId="e41c343c-2cfd-4d4f-a1ac-9d1d143c8b84" providerId="ADAL" clId="{3DEA1621-4EE1-4B88-896D-DE15F0EB9335}" dt="2024-02-28T09:00:27.387" v="63"/>
          <ac:spMkLst>
            <pc:docMk/>
            <pc:sldMk cId="4237720571" sldId="2147468857"/>
            <ac:spMk id="5" creationId="{0214F528-8F69-FEB1-9C6A-CDDBA5C6C8D9}"/>
          </ac:spMkLst>
        </pc:spChg>
      </pc:sldChg>
      <pc:sldChg chg="addSp modSp mod">
        <pc:chgData name="Aske Walther Sørensen" userId="e41c343c-2cfd-4d4f-a1ac-9d1d143c8b84" providerId="ADAL" clId="{3DEA1621-4EE1-4B88-896D-DE15F0EB9335}" dt="2024-02-28T08:58:14.789" v="55" actId="1076"/>
        <pc:sldMkLst>
          <pc:docMk/>
          <pc:sldMk cId="3760138532" sldId="2147468861"/>
        </pc:sldMkLst>
        <pc:spChg chg="add mod">
          <ac:chgData name="Aske Walther Sørensen" userId="e41c343c-2cfd-4d4f-a1ac-9d1d143c8b84" providerId="ADAL" clId="{3DEA1621-4EE1-4B88-896D-DE15F0EB9335}" dt="2024-02-28T08:58:14.789" v="55" actId="1076"/>
          <ac:spMkLst>
            <pc:docMk/>
            <pc:sldMk cId="3760138532" sldId="2147468861"/>
            <ac:spMk id="6" creationId="{CD502733-D757-15A4-53C4-1293E1A813ED}"/>
          </ac:spMkLst>
        </pc:spChg>
      </pc:sldChg>
      <pc:sldChg chg="del">
        <pc:chgData name="Aske Walther Sørensen" userId="e41c343c-2cfd-4d4f-a1ac-9d1d143c8b84" providerId="ADAL" clId="{3DEA1621-4EE1-4B88-896D-DE15F0EB9335}" dt="2024-02-28T09:10:15.952" v="113" actId="47"/>
        <pc:sldMkLst>
          <pc:docMk/>
          <pc:sldMk cId="2389460392" sldId="2147468863"/>
        </pc:sldMkLst>
      </pc:sldChg>
      <pc:sldChg chg="modSp mod">
        <pc:chgData name="Aske Walther Sørensen" userId="e41c343c-2cfd-4d4f-a1ac-9d1d143c8b84" providerId="ADAL" clId="{3DEA1621-4EE1-4B88-896D-DE15F0EB9335}" dt="2024-02-28T09:20:37.656" v="284" actId="20577"/>
        <pc:sldMkLst>
          <pc:docMk/>
          <pc:sldMk cId="1014100621" sldId="2147468868"/>
        </pc:sldMkLst>
        <pc:spChg chg="mod">
          <ac:chgData name="Aske Walther Sørensen" userId="e41c343c-2cfd-4d4f-a1ac-9d1d143c8b84" providerId="ADAL" clId="{3DEA1621-4EE1-4B88-896D-DE15F0EB9335}" dt="2024-02-28T09:20:37.656" v="284" actId="20577"/>
          <ac:spMkLst>
            <pc:docMk/>
            <pc:sldMk cId="1014100621" sldId="2147468868"/>
            <ac:spMk id="4" creationId="{AD682341-3FE6-44EA-80A8-03AFF94E3F76}"/>
          </ac:spMkLst>
        </pc:spChg>
      </pc:sldChg>
      <pc:sldChg chg="addSp delSp modSp mod">
        <pc:chgData name="Aske Walther Sørensen" userId="e41c343c-2cfd-4d4f-a1ac-9d1d143c8b84" providerId="ADAL" clId="{3DEA1621-4EE1-4B88-896D-DE15F0EB9335}" dt="2024-02-28T09:19:34.752" v="234"/>
        <pc:sldMkLst>
          <pc:docMk/>
          <pc:sldMk cId="3014165833" sldId="2147468869"/>
        </pc:sldMkLst>
        <pc:spChg chg="mod">
          <ac:chgData name="Aske Walther Sørensen" userId="e41c343c-2cfd-4d4f-a1ac-9d1d143c8b84" providerId="ADAL" clId="{3DEA1621-4EE1-4B88-896D-DE15F0EB9335}" dt="2024-02-28T09:19:34.752" v="234"/>
          <ac:spMkLst>
            <pc:docMk/>
            <pc:sldMk cId="3014165833" sldId="2147468869"/>
            <ac:spMk id="3" creationId="{53669C3E-21B0-927B-284D-F9DF6B2FE170}"/>
          </ac:spMkLst>
        </pc:spChg>
        <pc:spChg chg="add del mod">
          <ac:chgData name="Aske Walther Sørensen" userId="e41c343c-2cfd-4d4f-a1ac-9d1d143c8b84" providerId="ADAL" clId="{3DEA1621-4EE1-4B88-896D-DE15F0EB9335}" dt="2024-02-28T09:03:17" v="66" actId="478"/>
          <ac:spMkLst>
            <pc:docMk/>
            <pc:sldMk cId="3014165833" sldId="2147468869"/>
            <ac:spMk id="4" creationId="{72EE7ED9-076F-91C8-1F78-901D8273DE3E}"/>
          </ac:spMkLst>
        </pc:spChg>
        <pc:spChg chg="add mod">
          <ac:chgData name="Aske Walther Sørensen" userId="e41c343c-2cfd-4d4f-a1ac-9d1d143c8b84" providerId="ADAL" clId="{3DEA1621-4EE1-4B88-896D-DE15F0EB9335}" dt="2024-02-28T09:10:09.127" v="112"/>
          <ac:spMkLst>
            <pc:docMk/>
            <pc:sldMk cId="3014165833" sldId="2147468869"/>
            <ac:spMk id="6" creationId="{5EE26699-D496-8BC8-77EC-6370CC41055F}"/>
          </ac:spMkLst>
        </pc:spChg>
      </pc:sldChg>
      <pc:sldChg chg="addSp modSp">
        <pc:chgData name="Aske Walther Sørensen" userId="e41c343c-2cfd-4d4f-a1ac-9d1d143c8b84" providerId="ADAL" clId="{3DEA1621-4EE1-4B88-896D-DE15F0EB9335}" dt="2024-02-28T09:23:40.910" v="309"/>
        <pc:sldMkLst>
          <pc:docMk/>
          <pc:sldMk cId="2284012901" sldId="2147468871"/>
        </pc:sldMkLst>
        <pc:spChg chg="add mod">
          <ac:chgData name="Aske Walther Sørensen" userId="e41c343c-2cfd-4d4f-a1ac-9d1d143c8b84" providerId="ADAL" clId="{3DEA1621-4EE1-4B88-896D-DE15F0EB9335}" dt="2024-02-28T09:10:08.631" v="111"/>
          <ac:spMkLst>
            <pc:docMk/>
            <pc:sldMk cId="2284012901" sldId="2147468871"/>
            <ac:spMk id="6" creationId="{F900216C-B258-369C-997D-F5AA4A8EEBB9}"/>
          </ac:spMkLst>
        </pc:spChg>
        <pc:picChg chg="add mod">
          <ac:chgData name="Aske Walther Sørensen" userId="e41c343c-2cfd-4d4f-a1ac-9d1d143c8b84" providerId="ADAL" clId="{3DEA1621-4EE1-4B88-896D-DE15F0EB9335}" dt="2024-02-28T09:10:03.899" v="110"/>
          <ac:picMkLst>
            <pc:docMk/>
            <pc:sldMk cId="2284012901" sldId="2147468871"/>
            <ac:picMk id="5" creationId="{A067A7D6-5CFF-96BD-2D68-CBA9F6AC035D}"/>
          </ac:picMkLst>
        </pc:picChg>
        <pc:picChg chg="add mod">
          <ac:chgData name="Aske Walther Sørensen" userId="e41c343c-2cfd-4d4f-a1ac-9d1d143c8b84" providerId="ADAL" clId="{3DEA1621-4EE1-4B88-896D-DE15F0EB9335}" dt="2024-02-28T09:23:40.910" v="309"/>
          <ac:picMkLst>
            <pc:docMk/>
            <pc:sldMk cId="2284012901" sldId="2147468871"/>
            <ac:picMk id="8" creationId="{C8AAB2C6-EBCA-2845-D545-B3825BFF48BE}"/>
          </ac:picMkLst>
        </pc:picChg>
      </pc:sldChg>
      <pc:sldChg chg="addSp modSp new mod">
        <pc:chgData name="Aske Walther Sørensen" userId="e41c343c-2cfd-4d4f-a1ac-9d1d143c8b84" providerId="ADAL" clId="{3DEA1621-4EE1-4B88-896D-DE15F0EB9335}" dt="2024-02-28T09:19:45.645" v="249"/>
        <pc:sldMkLst>
          <pc:docMk/>
          <pc:sldMk cId="1364208753" sldId="2147468873"/>
        </pc:sldMkLst>
        <pc:spChg chg="mod">
          <ac:chgData name="Aske Walther Sørensen" userId="e41c343c-2cfd-4d4f-a1ac-9d1d143c8b84" providerId="ADAL" clId="{3DEA1621-4EE1-4B88-896D-DE15F0EB9335}" dt="2024-02-28T09:19:40.307" v="248" actId="20577"/>
          <ac:spMkLst>
            <pc:docMk/>
            <pc:sldMk cId="1364208753" sldId="2147468873"/>
            <ac:spMk id="2" creationId="{1258559B-D16E-FF4A-8DA6-D99C71E23935}"/>
          </ac:spMkLst>
        </pc:spChg>
        <pc:spChg chg="mod">
          <ac:chgData name="Aske Walther Sørensen" userId="e41c343c-2cfd-4d4f-a1ac-9d1d143c8b84" providerId="ADAL" clId="{3DEA1621-4EE1-4B88-896D-DE15F0EB9335}" dt="2024-02-28T09:19:37.017" v="235"/>
          <ac:spMkLst>
            <pc:docMk/>
            <pc:sldMk cId="1364208753" sldId="2147468873"/>
            <ac:spMk id="4" creationId="{E081AFE3-122B-3FAE-3222-E936E01F64AE}"/>
          </ac:spMkLst>
        </pc:spChg>
        <pc:spChg chg="add mod">
          <ac:chgData name="Aske Walther Sørensen" userId="e41c343c-2cfd-4d4f-a1ac-9d1d143c8b84" providerId="ADAL" clId="{3DEA1621-4EE1-4B88-896D-DE15F0EB9335}" dt="2024-02-28T09:19:45.645" v="249"/>
          <ac:spMkLst>
            <pc:docMk/>
            <pc:sldMk cId="1364208753" sldId="2147468873"/>
            <ac:spMk id="6" creationId="{9C8D7620-0DF3-D173-57D9-2F78AF132047}"/>
          </ac:spMkLst>
        </pc:spChg>
      </pc:sldChg>
      <pc:sldChg chg="addSp modSp del mod">
        <pc:chgData name="Aske Walther Sørensen" userId="e41c343c-2cfd-4d4f-a1ac-9d1d143c8b84" providerId="ADAL" clId="{3DEA1621-4EE1-4B88-896D-DE15F0EB9335}" dt="2024-02-28T09:08:49.563" v="108" actId="47"/>
        <pc:sldMkLst>
          <pc:docMk/>
          <pc:sldMk cId="3473380672" sldId="2147468873"/>
        </pc:sldMkLst>
        <pc:spChg chg="add mod">
          <ac:chgData name="Aske Walther Sørensen" userId="e41c343c-2cfd-4d4f-a1ac-9d1d143c8b84" providerId="ADAL" clId="{3DEA1621-4EE1-4B88-896D-DE15F0EB9335}" dt="2024-02-28T08:59:26.636" v="60" actId="1076"/>
          <ac:spMkLst>
            <pc:docMk/>
            <pc:sldMk cId="3473380672" sldId="2147468873"/>
            <ac:spMk id="5" creationId="{301E8CD4-84F0-A275-FD10-F23459C669F7}"/>
          </ac:spMkLst>
        </pc:spChg>
      </pc:sldChg>
      <pc:sldChg chg="del">
        <pc:chgData name="Aske Walther Sørensen" userId="e41c343c-2cfd-4d4f-a1ac-9d1d143c8b84" providerId="ADAL" clId="{3DEA1621-4EE1-4B88-896D-DE15F0EB9335}" dt="2024-02-28T08:57:02.621" v="33" actId="47"/>
        <pc:sldMkLst>
          <pc:docMk/>
          <pc:sldMk cId="743013466" sldId="2147468874"/>
        </pc:sldMkLst>
      </pc:sldChg>
      <pc:sldChg chg="addSp delSp modSp add del mod">
        <pc:chgData name="Aske Walther Sørensen" userId="e41c343c-2cfd-4d4f-a1ac-9d1d143c8b84" providerId="ADAL" clId="{3DEA1621-4EE1-4B88-896D-DE15F0EB9335}" dt="2024-02-28T09:23:36.562" v="307" actId="47"/>
        <pc:sldMkLst>
          <pc:docMk/>
          <pc:sldMk cId="904513541" sldId="2147468874"/>
        </pc:sldMkLst>
        <pc:spChg chg="mod">
          <ac:chgData name="Aske Walther Sørensen" userId="e41c343c-2cfd-4d4f-a1ac-9d1d143c8b84" providerId="ADAL" clId="{3DEA1621-4EE1-4B88-896D-DE15F0EB9335}" dt="2024-02-28T09:20:23.705" v="274" actId="20577"/>
          <ac:spMkLst>
            <pc:docMk/>
            <pc:sldMk cId="904513541" sldId="2147468874"/>
            <ac:spMk id="3" creationId="{2EFA8C66-BB20-42FF-A6BB-512CFADFE21D}"/>
          </ac:spMkLst>
        </pc:spChg>
        <pc:spChg chg="mod">
          <ac:chgData name="Aske Walther Sørensen" userId="e41c343c-2cfd-4d4f-a1ac-9d1d143c8b84" providerId="ADAL" clId="{3DEA1621-4EE1-4B88-896D-DE15F0EB9335}" dt="2024-02-28T09:20:29.082" v="275" actId="20577"/>
          <ac:spMkLst>
            <pc:docMk/>
            <pc:sldMk cId="904513541" sldId="2147468874"/>
            <ac:spMk id="4" creationId="{AD682341-3FE6-44EA-80A8-03AFF94E3F76}"/>
          </ac:spMkLst>
        </pc:spChg>
        <pc:spChg chg="add del mod">
          <ac:chgData name="Aske Walther Sørensen" userId="e41c343c-2cfd-4d4f-a1ac-9d1d143c8b84" providerId="ADAL" clId="{3DEA1621-4EE1-4B88-896D-DE15F0EB9335}" dt="2024-02-28T09:20:49.247" v="286" actId="478"/>
          <ac:spMkLst>
            <pc:docMk/>
            <pc:sldMk cId="904513541" sldId="2147468874"/>
            <ac:spMk id="6" creationId="{9673DDC2-0CCB-24B8-A90D-67C10B93ED5A}"/>
          </ac:spMkLst>
        </pc:spChg>
        <pc:spChg chg="add del mod">
          <ac:chgData name="Aske Walther Sørensen" userId="e41c343c-2cfd-4d4f-a1ac-9d1d143c8b84" providerId="ADAL" clId="{3DEA1621-4EE1-4B88-896D-DE15F0EB9335}" dt="2024-02-28T09:20:53.717" v="288" actId="478"/>
          <ac:spMkLst>
            <pc:docMk/>
            <pc:sldMk cId="904513541" sldId="2147468874"/>
            <ac:spMk id="9" creationId="{5DC12CBE-89CB-A0A9-F682-0E047539C44C}"/>
          </ac:spMkLst>
        </pc:spChg>
        <pc:spChg chg="add del mod">
          <ac:chgData name="Aske Walther Sørensen" userId="e41c343c-2cfd-4d4f-a1ac-9d1d143c8b84" providerId="ADAL" clId="{3DEA1621-4EE1-4B88-896D-DE15F0EB9335}" dt="2024-02-28T09:20:57.130" v="290" actId="478"/>
          <ac:spMkLst>
            <pc:docMk/>
            <pc:sldMk cId="904513541" sldId="2147468874"/>
            <ac:spMk id="11" creationId="{6038EA32-73EF-495B-FE49-B30B4FF94532}"/>
          </ac:spMkLst>
        </pc:spChg>
        <pc:spChg chg="add del mod">
          <ac:chgData name="Aske Walther Sørensen" userId="e41c343c-2cfd-4d4f-a1ac-9d1d143c8b84" providerId="ADAL" clId="{3DEA1621-4EE1-4B88-896D-DE15F0EB9335}" dt="2024-02-28T09:22:28.587" v="292" actId="931"/>
          <ac:spMkLst>
            <pc:docMk/>
            <pc:sldMk cId="904513541" sldId="2147468874"/>
            <ac:spMk id="13" creationId="{E89DE33D-729A-71D2-44C3-2A364F02835A}"/>
          </ac:spMkLst>
        </pc:spChg>
        <pc:spChg chg="add mod">
          <ac:chgData name="Aske Walther Sørensen" userId="e41c343c-2cfd-4d4f-a1ac-9d1d143c8b84" providerId="ADAL" clId="{3DEA1621-4EE1-4B88-896D-DE15F0EB9335}" dt="2024-02-28T09:23:17.986" v="306" actId="122"/>
          <ac:spMkLst>
            <pc:docMk/>
            <pc:sldMk cId="904513541" sldId="2147468874"/>
            <ac:spMk id="16" creationId="{E1AAB3E1-16BF-7AC3-B119-88D9EEF1B5C7}"/>
          </ac:spMkLst>
        </pc:spChg>
        <pc:picChg chg="add del">
          <ac:chgData name="Aske Walther Sørensen" userId="e41c343c-2cfd-4d4f-a1ac-9d1d143c8b84" providerId="ADAL" clId="{3DEA1621-4EE1-4B88-896D-DE15F0EB9335}" dt="2024-02-28T09:21:07.448" v="291" actId="478"/>
          <ac:picMkLst>
            <pc:docMk/>
            <pc:sldMk cId="904513541" sldId="2147468874"/>
            <ac:picMk id="8" creationId="{CB53E612-59A3-435F-BEE9-2BBF45A30873}"/>
          </ac:picMkLst>
        </pc:picChg>
        <pc:picChg chg="add mod">
          <ac:chgData name="Aske Walther Sørensen" userId="e41c343c-2cfd-4d4f-a1ac-9d1d143c8b84" providerId="ADAL" clId="{3DEA1621-4EE1-4B88-896D-DE15F0EB9335}" dt="2024-02-28T09:22:31.021" v="294" actId="962"/>
          <ac:picMkLst>
            <pc:docMk/>
            <pc:sldMk cId="904513541" sldId="2147468874"/>
            <ac:picMk id="15" creationId="{8ADEDBE7-9527-7613-5DE3-BD2641ACE6D1}"/>
          </ac:picMkLst>
        </pc:picChg>
      </pc:sldChg>
      <pc:sldChg chg="modSp add mod">
        <pc:chgData name="Aske Walther Sørensen" userId="e41c343c-2cfd-4d4f-a1ac-9d1d143c8b84" providerId="ADAL" clId="{3DEA1621-4EE1-4B88-896D-DE15F0EB9335}" dt="2024-02-28T09:24:04.918" v="340" actId="20577"/>
        <pc:sldMkLst>
          <pc:docMk/>
          <pc:sldMk cId="1061406837" sldId="2147468874"/>
        </pc:sldMkLst>
        <pc:spChg chg="mod">
          <ac:chgData name="Aske Walther Sørensen" userId="e41c343c-2cfd-4d4f-a1ac-9d1d143c8b84" providerId="ADAL" clId="{3DEA1621-4EE1-4B88-896D-DE15F0EB9335}" dt="2024-02-28T09:24:01.682" v="339" actId="20577"/>
          <ac:spMkLst>
            <pc:docMk/>
            <pc:sldMk cId="1061406837" sldId="2147468874"/>
            <ac:spMk id="3" creationId="{2EFA8C66-BB20-42FF-A6BB-512CFADFE21D}"/>
          </ac:spMkLst>
        </pc:spChg>
        <pc:spChg chg="mod">
          <ac:chgData name="Aske Walther Sørensen" userId="e41c343c-2cfd-4d4f-a1ac-9d1d143c8b84" providerId="ADAL" clId="{3DEA1621-4EE1-4B88-896D-DE15F0EB9335}" dt="2024-02-28T09:24:04.918" v="340" actId="20577"/>
          <ac:spMkLst>
            <pc:docMk/>
            <pc:sldMk cId="1061406837" sldId="2147468874"/>
            <ac:spMk id="4" creationId="{AD682341-3FE6-44EA-80A8-03AFF94E3F76}"/>
          </ac:spMkLst>
        </pc:spChg>
      </pc:sldChg>
      <pc:sldChg chg="addSp modSp new del mod">
        <pc:chgData name="Aske Walther Sørensen" userId="e41c343c-2cfd-4d4f-a1ac-9d1d143c8b84" providerId="ADAL" clId="{3DEA1621-4EE1-4B88-896D-DE15F0EB9335}" dt="2024-02-28T09:31:20.723" v="539" actId="47"/>
        <pc:sldMkLst>
          <pc:docMk/>
          <pc:sldMk cId="658139119" sldId="2147468875"/>
        </pc:sldMkLst>
        <pc:graphicFrameChg chg="add mod">
          <ac:chgData name="Aske Walther Sørensen" userId="e41c343c-2cfd-4d4f-a1ac-9d1d143c8b84" providerId="ADAL" clId="{3DEA1621-4EE1-4B88-896D-DE15F0EB9335}" dt="2024-02-28T09:31:13.494" v="536" actId="1076"/>
          <ac:graphicFrameMkLst>
            <pc:docMk/>
            <pc:sldMk cId="658139119" sldId="2147468875"/>
            <ac:graphicFrameMk id="6" creationId="{2CEDBA78-CC7E-873C-F23E-53E1B9B99C6C}"/>
          </ac:graphicFrameMkLst>
        </pc:graphicFrameChg>
      </pc:sldChg>
      <pc:sldChg chg="del">
        <pc:chgData name="Aske Walther Sørensen" userId="e41c343c-2cfd-4d4f-a1ac-9d1d143c8b84" providerId="ADAL" clId="{3DEA1621-4EE1-4B88-896D-DE15F0EB9335}" dt="2024-02-28T08:58:29.238" v="58" actId="47"/>
        <pc:sldMkLst>
          <pc:docMk/>
          <pc:sldMk cId="1119082852" sldId="2147468875"/>
        </pc:sldMkLst>
      </pc:sldChg>
      <pc:sldChg chg="addSp delSp modSp new mod">
        <pc:chgData name="Aske Walther Sørensen" userId="e41c343c-2cfd-4d4f-a1ac-9d1d143c8b84" providerId="ADAL" clId="{3DEA1621-4EE1-4B88-896D-DE15F0EB9335}" dt="2024-02-28T11:21:31.926" v="2477"/>
        <pc:sldMkLst>
          <pc:docMk/>
          <pc:sldMk cId="1920181465" sldId="2147468876"/>
        </pc:sldMkLst>
        <pc:spChg chg="del">
          <ac:chgData name="Aske Walther Sørensen" userId="e41c343c-2cfd-4d4f-a1ac-9d1d143c8b84" providerId="ADAL" clId="{3DEA1621-4EE1-4B88-896D-DE15F0EB9335}" dt="2024-02-28T09:31:34.510" v="541" actId="478"/>
          <ac:spMkLst>
            <pc:docMk/>
            <pc:sldMk cId="1920181465" sldId="2147468876"/>
            <ac:spMk id="2" creationId="{7559AC3E-31EF-A25D-575B-2881A0DB1BF7}"/>
          </ac:spMkLst>
        </pc:spChg>
        <pc:spChg chg="mod">
          <ac:chgData name="Aske Walther Sørensen" userId="e41c343c-2cfd-4d4f-a1ac-9d1d143c8b84" providerId="ADAL" clId="{3DEA1621-4EE1-4B88-896D-DE15F0EB9335}" dt="2024-02-28T09:31:30.627" v="540"/>
          <ac:spMkLst>
            <pc:docMk/>
            <pc:sldMk cId="1920181465" sldId="2147468876"/>
            <ac:spMk id="3" creationId="{D507379D-3348-95C3-BB72-09ABB81B5BE9}"/>
          </ac:spMkLst>
        </pc:spChg>
        <pc:spChg chg="add mod">
          <ac:chgData name="Aske Walther Sørensen" userId="e41c343c-2cfd-4d4f-a1ac-9d1d143c8b84" providerId="ADAL" clId="{3DEA1621-4EE1-4B88-896D-DE15F0EB9335}" dt="2024-02-28T11:21:31.926" v="2477"/>
          <ac:spMkLst>
            <pc:docMk/>
            <pc:sldMk cId="1920181465" sldId="2147468876"/>
            <ac:spMk id="5" creationId="{7A9E03F4-C0BE-81AF-C66E-41100CF6605E}"/>
          </ac:spMkLst>
        </pc:spChg>
        <pc:graphicFrameChg chg="add mod modGraphic">
          <ac:chgData name="Aske Walther Sørensen" userId="e41c343c-2cfd-4d4f-a1ac-9d1d143c8b84" providerId="ADAL" clId="{3DEA1621-4EE1-4B88-896D-DE15F0EB9335}" dt="2024-02-28T10:53:37.540" v="2476" actId="20577"/>
          <ac:graphicFrameMkLst>
            <pc:docMk/>
            <pc:sldMk cId="1920181465" sldId="2147468876"/>
            <ac:graphicFrameMk id="4" creationId="{0F047C1F-9B8A-C236-5E4F-0F0712FC08B9}"/>
          </ac:graphicFrameMkLst>
        </pc:graphicFrame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ws\AppData\Local\Microsoft\Windows\INetCache\Content.Outlook\4JY8Q7X3\Brug%20af%20KP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'Brug af KP'!$D$4:$D$101</cx:f>
        <cx:nf>'Brug af KP'!$D$3</cx:nf>
        <cx:lvl ptCount="98" name="Rækkemærkater">
          <cx:pt idx="0">Albertslund Kommune</cx:pt>
          <cx:pt idx="1">Allerød Kommune</cx:pt>
          <cx:pt idx="2">Assens Kommune</cx:pt>
          <cx:pt idx="3">Ballerup Kommune</cx:pt>
          <cx:pt idx="4">Billund Kommune</cx:pt>
          <cx:pt idx="5">Bornholms Regionskommune</cx:pt>
          <cx:pt idx="6">Brøndby Kommune</cx:pt>
          <cx:pt idx="7">Brønderslev Kommune</cx:pt>
          <cx:pt idx="8">Dragør Kommune</cx:pt>
          <cx:pt idx="9">Egedal Kommune</cx:pt>
          <cx:pt idx="10">Esbjerg Kommune</cx:pt>
          <cx:pt idx="11">Fanø Kommune</cx:pt>
          <cx:pt idx="12">Favrskov Kommune</cx:pt>
          <cx:pt idx="13">Faxe Kommune</cx:pt>
          <cx:pt idx="14">Fredensborg Kommune</cx:pt>
          <cx:pt idx="15">Fredericia Kommune</cx:pt>
          <cx:pt idx="16">Frederiksberg Kommune</cx:pt>
          <cx:pt idx="17">Frederikshavn Kommune</cx:pt>
          <cx:pt idx="18">Frederikssund Kommune</cx:pt>
          <cx:pt idx="19">Furesø Kommune</cx:pt>
          <cx:pt idx="20">Faaborg-Midtfyn Kommune</cx:pt>
          <cx:pt idx="21">Gentofte Kommune</cx:pt>
          <cx:pt idx="22">Gladsaxe Kommune</cx:pt>
          <cx:pt idx="23">Glostrup Kommune</cx:pt>
          <cx:pt idx="24">Greve Kommune</cx:pt>
          <cx:pt idx="25">Gribskov Kommune</cx:pt>
          <cx:pt idx="26">Guldborgsund Kommune</cx:pt>
          <cx:pt idx="27">Haderslev Kommune</cx:pt>
          <cx:pt idx="28">Halsnæs Kommune</cx:pt>
          <cx:pt idx="29">Hedensted Kommune</cx:pt>
          <cx:pt idx="30">Helsingør Kommune</cx:pt>
          <cx:pt idx="31">Herlev Kommune</cx:pt>
          <cx:pt idx="32">Herning Kommune</cx:pt>
          <cx:pt idx="33">Hillerød Kommune</cx:pt>
          <cx:pt idx="34">Hjørring Kommune</cx:pt>
          <cx:pt idx="35">Holbæk Kommune</cx:pt>
          <cx:pt idx="36">Holstebro Kommune</cx:pt>
          <cx:pt idx="37">Horsens Kommune</cx:pt>
          <cx:pt idx="38">Hvidovre Kommune</cx:pt>
          <cx:pt idx="39">Høje-Taastrup Kommune</cx:pt>
          <cx:pt idx="40">Hørsholm Kommune</cx:pt>
          <cx:pt idx="41">Ikast-Brande Kommune</cx:pt>
          <cx:pt idx="42">Ishøj Kommune</cx:pt>
          <cx:pt idx="43">Jammerbugt Kommune</cx:pt>
          <cx:pt idx="44">Kalundborg Kommune</cx:pt>
          <cx:pt idx="45">Kerteminde Kommune</cx:pt>
          <cx:pt idx="46">Kolding Kommune</cx:pt>
          <cx:pt idx="47">Københavns Kommune</cx:pt>
          <cx:pt idx="48">Køge Kommune</cx:pt>
          <cx:pt idx="49">Langeland Kommune</cx:pt>
          <cx:pt idx="50">Lejre Kommune</cx:pt>
          <cx:pt idx="51">Lemvig Kommune</cx:pt>
          <cx:pt idx="52">Lolland Kommune</cx:pt>
          <cx:pt idx="53">Lyngby-Taarbæk Kommune</cx:pt>
          <cx:pt idx="54">Læsø Kommune</cx:pt>
          <cx:pt idx="55">Mariagerfjord Kommune</cx:pt>
          <cx:pt idx="56">Middelfart Kommune</cx:pt>
          <cx:pt idx="57">Morsø Kommune</cx:pt>
          <cx:pt idx="58">Norddjurs Kommune</cx:pt>
          <cx:pt idx="59">Nordfyns Kommune</cx:pt>
          <cx:pt idx="60">Nyborg Kommune</cx:pt>
          <cx:pt idx="61">Næstved Kommune</cx:pt>
          <cx:pt idx="62">Odder Kommune</cx:pt>
          <cx:pt idx="63">Odense Kommune</cx:pt>
          <cx:pt idx="64">Odsherred Kommune</cx:pt>
          <cx:pt idx="65">Randers Kommune</cx:pt>
          <cx:pt idx="66">Rebild Kommune</cx:pt>
          <cx:pt idx="67">Ringkøbing-Skjern Kommune</cx:pt>
          <cx:pt idx="68">Ringsted Kommune</cx:pt>
          <cx:pt idx="69">Roskilde Kommune</cx:pt>
          <cx:pt idx="70">Rudersdal Kommune</cx:pt>
          <cx:pt idx="71">Rødovre Kommune</cx:pt>
          <cx:pt idx="72">Samsø Kommune</cx:pt>
          <cx:pt idx="73">Silkeborg Kommune</cx:pt>
          <cx:pt idx="74">Skanderborg Kommune</cx:pt>
          <cx:pt idx="75">Skive Kommune</cx:pt>
          <cx:pt idx="76">Slagelse Kommune</cx:pt>
          <cx:pt idx="77">Solrød Kommune</cx:pt>
          <cx:pt idx="78">Sorø Kommune</cx:pt>
          <cx:pt idx="79">Stevns Kommune</cx:pt>
          <cx:pt idx="80">Struer Kommune</cx:pt>
          <cx:pt idx="81">Svendborg Kommune</cx:pt>
          <cx:pt idx="82">Syddjurs Kommune</cx:pt>
          <cx:pt idx="83">Sønderborg Kommune</cx:pt>
          <cx:pt idx="84">Thisted Kommune</cx:pt>
          <cx:pt idx="85">Tønder Kommune</cx:pt>
          <cx:pt idx="86">Tårnby Kommune</cx:pt>
          <cx:pt idx="87">Vallensbæk Kommune</cx:pt>
          <cx:pt idx="88">Varde Kommune</cx:pt>
          <cx:pt idx="89">Vejen Kommune</cx:pt>
          <cx:pt idx="90">Vejle Kommune</cx:pt>
          <cx:pt idx="91">Vesthimmerlands Kommune</cx:pt>
          <cx:pt idx="92">Viborg Kommune</cx:pt>
          <cx:pt idx="93">Vordingborg Kommune</cx:pt>
          <cx:pt idx="94">Ærø Kommune</cx:pt>
          <cx:pt idx="95">Aabenraa Kommune</cx:pt>
          <cx:pt idx="96">Aalborg Kommune</cx:pt>
          <cx:pt idx="97">Aarhus Kommune</cx:pt>
        </cx:lvl>
      </cx:strDim>
      <cx:numDim type="colorVal">
        <cx:f>'Brug af KP'!$E$4:$E$101</cx:f>
        <cx:nf>'Brug af KP'!$E$3</cx:nf>
        <cx:lvl ptCount="98" formatCode="Standard" name="Sum af Brug af KP">
          <cx:pt idx="0">1</cx:pt>
          <cx:pt idx="1">1</cx:pt>
          <cx:pt idx="2">1</cx:pt>
          <cx:pt idx="3">1</cx:pt>
          <cx:pt idx="4">0</cx:pt>
          <cx:pt idx="5">0</cx:pt>
          <cx:pt idx="6">0</cx:pt>
          <cx:pt idx="7">0</cx:pt>
          <cx:pt idx="8">0</cx:pt>
          <cx:pt idx="9">1</cx:pt>
          <cx:pt idx="10">0</cx:pt>
          <cx:pt idx="11">1</cx:pt>
          <cx:pt idx="12">0</cx:pt>
          <cx:pt idx="13">0</cx:pt>
          <cx:pt idx="14">0</cx:pt>
          <cx:pt idx="15">0</cx:pt>
          <cx:pt idx="16">0</cx:pt>
          <cx:pt idx="17">0</cx:pt>
          <cx:pt idx="18">1</cx:pt>
          <cx:pt idx="19">0</cx:pt>
          <cx:pt idx="20">1</cx:pt>
          <cx:pt idx="21">1</cx:pt>
          <cx:pt idx="22">0</cx:pt>
          <cx:pt idx="23">0</cx:pt>
          <cx:pt idx="24">1</cx:pt>
          <cx:pt idx="25">1</cx:pt>
          <cx:pt idx="26">1</cx:pt>
          <cx:pt idx="27">1</cx:pt>
          <cx:pt idx="28">0</cx:pt>
          <cx:pt idx="29">1</cx:pt>
          <cx:pt idx="30">0</cx:pt>
          <cx:pt idx="31">1</cx:pt>
          <cx:pt idx="32">0</cx:pt>
          <cx:pt idx="33">0</cx:pt>
          <cx:pt idx="34">0</cx:pt>
          <cx:pt idx="35">1</cx:pt>
          <cx:pt idx="36">0</cx:pt>
          <cx:pt idx="37">0</cx:pt>
          <cx:pt idx="38">1</cx:pt>
          <cx:pt idx="39">1</cx:pt>
          <cx:pt idx="40">1</cx:pt>
          <cx:pt idx="41">0</cx:pt>
          <cx:pt idx="42">1</cx:pt>
          <cx:pt idx="43">0</cx:pt>
          <cx:pt idx="44">0</cx:pt>
          <cx:pt idx="45">1</cx:pt>
          <cx:pt idx="46">1</cx:pt>
          <cx:pt idx="47">1</cx:pt>
          <cx:pt idx="48">1</cx:pt>
          <cx:pt idx="49">1</cx:pt>
          <cx:pt idx="50">0</cx:pt>
          <cx:pt idx="51">0</cx:pt>
          <cx:pt idx="52">0</cx:pt>
          <cx:pt idx="53">1</cx:pt>
          <cx:pt idx="54">0</cx:pt>
          <cx:pt idx="55">0</cx:pt>
          <cx:pt idx="56">1</cx:pt>
          <cx:pt idx="57">1</cx:pt>
          <cx:pt idx="58">0</cx:pt>
          <cx:pt idx="59">0</cx:pt>
          <cx:pt idx="60">1</cx:pt>
          <cx:pt idx="61">0</cx:pt>
          <cx:pt idx="62">1</cx:pt>
          <cx:pt idx="63">1</cx:pt>
          <cx:pt idx="64">1</cx:pt>
          <cx:pt idx="65">1</cx:pt>
          <cx:pt idx="66">1</cx:pt>
          <cx:pt idx="67">0</cx:pt>
          <cx:pt idx="68">1</cx:pt>
          <cx:pt idx="69">0</cx:pt>
          <cx:pt idx="70">0</cx:pt>
          <cx:pt idx="71">1</cx:pt>
          <cx:pt idx="72">1</cx:pt>
          <cx:pt idx="73">0</cx:pt>
          <cx:pt idx="74">0</cx:pt>
          <cx:pt idx="75">1</cx:pt>
          <cx:pt idx="76">1</cx:pt>
          <cx:pt idx="77">0</cx:pt>
          <cx:pt idx="78">1</cx:pt>
          <cx:pt idx="79">1</cx:pt>
          <cx:pt idx="80">1</cx:pt>
          <cx:pt idx="81">0</cx:pt>
          <cx:pt idx="82">1</cx:pt>
          <cx:pt idx="83">1</cx:pt>
          <cx:pt idx="84">0</cx:pt>
          <cx:pt idx="85">0</cx:pt>
          <cx:pt idx="86">1</cx:pt>
          <cx:pt idx="87">0</cx:pt>
          <cx:pt idx="88">0</cx:pt>
          <cx:pt idx="89">1</cx:pt>
          <cx:pt idx="90">0</cx:pt>
          <cx:pt idx="91">0</cx:pt>
          <cx:pt idx="92">0</cx:pt>
          <cx:pt idx="93">1</cx:pt>
          <cx:pt idx="94">0</cx:pt>
          <cx:pt idx="95">1</cx:pt>
          <cx:pt idx="96">1</cx:pt>
          <cx:pt idx="97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da-DK" sz="1400" b="0" i="0" u="none" strike="noStrike" baseline="0" dirty="0">
                <a:solidFill>
                  <a:srgbClr val="C00000"/>
                </a:solidFill>
                <a:latin typeface="Arial" panose="020B0604020202020204"/>
              </a:rPr>
              <a:t>Mørkerød</a:t>
            </a:r>
            <a:r>
              <a:rPr lang="da-DK" sz="1400" b="0" i="0" u="none" strike="noStrike" baseline="0" dirty="0">
                <a:solidFill>
                  <a:srgbClr val="111111">
                    <a:lumMod val="65000"/>
                    <a:lumOff val="35000"/>
                  </a:srgbClr>
                </a:solidFill>
                <a:latin typeface="Arial" panose="020B0604020202020204"/>
              </a:rPr>
              <a:t>: Håndterer ydelser i KP </a:t>
            </a:r>
          </a:p>
          <a:p>
            <a:pPr algn="ctr" rtl="0">
              <a:defRPr/>
            </a:pPr>
            <a:r>
              <a:rPr lang="da-DK" sz="1400" b="0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/>
              </a:rPr>
              <a:t>Lyserød</a:t>
            </a:r>
            <a:r>
              <a:rPr lang="da-DK" sz="1400" b="0" i="0" u="none" strike="noStrike" baseline="0" dirty="0">
                <a:solidFill>
                  <a:srgbClr val="111111">
                    <a:lumMod val="65000"/>
                    <a:lumOff val="35000"/>
                  </a:srgbClr>
                </a:solidFill>
                <a:latin typeface="Arial" panose="020B0604020202020204"/>
              </a:rPr>
              <a:t>: Håndterer </a:t>
            </a:r>
            <a:r>
              <a:rPr lang="da-DK" sz="1400" b="0" i="1" u="none" strike="noStrike" baseline="0" dirty="0">
                <a:solidFill>
                  <a:srgbClr val="111111">
                    <a:lumMod val="65000"/>
                    <a:lumOff val="35000"/>
                  </a:srgbClr>
                </a:solidFill>
                <a:latin typeface="Arial" panose="020B0604020202020204"/>
              </a:rPr>
              <a:t>ikke</a:t>
            </a:r>
            <a:r>
              <a:rPr lang="da-DK" sz="1400" b="0" i="0" u="none" strike="noStrike" baseline="0" dirty="0">
                <a:solidFill>
                  <a:srgbClr val="111111">
                    <a:lumMod val="65000"/>
                    <a:lumOff val="35000"/>
                  </a:srgbClr>
                </a:solidFill>
                <a:latin typeface="Arial" panose="020B0604020202020204"/>
              </a:rPr>
              <a:t> ydelser i KP</a:t>
            </a:r>
          </a:p>
        </cx:rich>
      </cx:tx>
    </cx:title>
    <cx:plotArea>
      <cx:plotAreaRegion>
        <cx:series layoutId="regionMap" uniqueId="{2ED49EEE-948A-4D6F-B3C9-CC550566ECB4}">
          <cx:tx>
            <cx:txData>
              <cx:f>'Brug af KP'!$E$3</cx:f>
              <cx:v>Sum af Brug af KP</cx:v>
            </cx:txData>
          </cx:tx>
          <cx:dataId val="0"/>
          <cx:layoutPr>
            <cx:geography cultureLanguage="da-DK" cultureRegion="DK" attribution="Leveret af Bing">
              <cx:geoCache provider="{E9337A44-BEBE-4D9F-B70C-5C5E7DAFC167}">
                <cx:binary>1H3ZkptK1u6rOHx9qA1JJgkd7Y7oBDTUPLm87RtCVSUzzzP3fd6k+xn2vV/sLCShkqiy/pb+IOJA
7Ahvg5dY8LHmlSv//lL97cVbLpJPle8F6d9eqi+frSyL/vbHH+mLtfQX6ZlvvyRhGv7Mzl5C/4/w
50/7ZfnHa7Io7cD8A/EC/uPFWiTZsvr8j7/Dr5nL8DJ8WWR2GNzly6S+X6a5l6UHrn146dPi1bcD
zU6zxH7J0JfP//Sel0mWennw+uki9P08WH7+tAwyO6sf62j55fM+wedPf/R/9x0PnzxgM8tfgZiQ
M4lIClGIyK8O9PmTFwbm5rKAzkRJkLAkkfVlobv39cIH8h3mugsfMrViafH6mizTFJ5w9WePeu8x
vnyehcXyNc0Wr8vg86F38vnTS5gHWfu+TXj1Xz5ri8BfJO7nT3YaqutLatg+qnaxejd/7GP1j7/3
TsDb6p3ZgbP/av+nS+84Z8mvv4LX53ooKEVexEjYYrUPJRYEIlMKEK+/nzWGHUvd2SMAfCM9Br03
qlFBN/v1l7PkHhcLEM08GgpAXhZF4XeyiCSCRKyQDqo1gBvGfv17xVh37QgY+z9wDJh92lFB+k/P
W4JADqRYZUkRqCCIyvp4p1gx4gnCUgdYp1HXLHVnj4Cxe5qevvwfdWl3w1FBt1YiyyT1lsUQskjP
kKTIMhI26Ml78ClnCgbwJJ7fXP5Qp665OwHJ3Yd7h+Z1mLw6tectgtfeNfAW9ilHhejTMs0s2/eX
Sfto6RCgSmcyjzEVZXltIcUeqERAiiwJm6s87qBbi+Y+g921IwS0/wM9PXsQ2D7tqKD9Z5oug0EQ
JWeI8pIoSr8TU54nmBd7FnPNzwkIdoQ95B7q19fO7dy71Prvq2cfm5saJoEVen76ae1Wp+4QkYfA
CxKi4ltoseuu4jPQv4qACQjpnru6Ya07e4T8sS3pHkj/g4F8oxqVzLFF69wM5ahSUZAAO7wWu33j
uAoawU2FGLkDaRNpbFjqzh4D3Zb0KOi2VKOC7rGNEZfJEBYQnykiIlTAH8aI8pksUR7cns6tUTqo
1gBuGOtOHoHflrIH3yHNuaUZFXizMBnO2MkSjwkm4He2B4jXjsZUzmSsgPOibKDlez7phrETwNtS
9sC7sl+z33qiW6JRocdsb7hMGxVFLIi0h5rAywKVt2EiXN4zd2uGupNHiNzmUXoxwpfPh0RuSzMq
0GZLyBKm2XKgOJ5SEDVC0VroICjYEzrKYxmDSl1f5Xveypa1EwDcoT1K8Lq3MTKf83LpF7Y5hNGT
zgiWeQGkbA3Sftgnn4m8AkYP4Q2EPaO35usE/DrCY8DraEYlf1qyMH/9NYi/Qs6IAnkyUfk4SEBn
4K9Ako1usOs5nBvGTsBuS9kD72BZYks0KvSuFom9MJfJTwcSS8OIn4RFBKHcRkf23RYqK4pIhM5t
6WG4x94JSPboe3gezLn0SEeF6uWv/6S//hoCTsiMgjoVKQjl6ugFf/wZnBVlIvcs4ZqhEwDsCI9B
rqMZFWS6uXxdeENARs4oAEZBBPecFwjUQXMKiO9ZvDUjJ0DVEfagOqg0O5pRQTVbeGkAEjYMWAr4
lJIkbRTivrcCmPFIJDJPejnNjqUTYHsjPQa4N6pRQTdJVv7xc5gM4muSM4XKUEWAOHx17Ed7gB5u
4ZOETeasJ3k7zJ2A4x71MVDuEY4KTT19dpZDIYkl2hYB10Aq+3ZOPsNY4SmVulQZXN6N2zeMdSeP
iNu3lD0ED8XtW5pRgTdZBMO4KATAgUYYQdlI2b4QQsCnQEwv8Zs2i36ibMXWCcBt6I6AbUMxKtAu
w1XpeQjLh8/AR+H5th3tI90pnLVwUmip6MBZZ6U3HHUnjxC1LWUfM+fXf35TYN+SjAq0yaJIoIY3
SKeEdCYiWeBRF8D1/BX+jAfYEFJ61fSOpRNgeyPt4XYwIf1GNSroZpAAHrBJSYHAnEoQnn8kcdD9
yUMtCLe2b9e4bXnqTh8hczu0PfQOhgk7ZKOCb7KolkPoSmh8IAQjcEJ+g5wgQCsLIr32spadE0Bb
k/Xwevi9llz/+1EBdbl0koGQgqKdxLc6cnX09KMAAQOGFJjUdZp18GyMW8tWd+oIMVs9zvvaz+8h
2xCMCrML6IxfQrv860DAgXSJkkj3E5YCDy3zEN8R5a0Mu6sc35g6AbZd4r64HWgy2iUbFYKryBNW
OtiLYZQkgdUNstA22e4X7YgoSRjyLOvjoyh8xdQJCL490XvpO4DgLtkYEXRTWKYyUEZFagt32wI5
gLWDJWRUiAhoUqVrAewwW+vPzXtds9ddOkKP9uh7MnnQZemRjhNVa1EEQ4gmbUN0GZpZIOBrj3c6
loiQskb9HtztO235+t/AuabvwXmwGtS79TjhTAdbRiZDjRay0u8qDBDOC1AO6lWDti+zZeh/g+Oa
vofjfyeWa9Jx4ZjDCrqhcmbQhISRgjb5zv10J6hZqPhB45nUKztM1hydAmFHeRR4HdG4YFss2noD
1+YnftaD6FNyxisSJtBLtm8e+TMELdREaBNrGz2766xOfv17l7NTYOz/Qg/OQ2nrd3cfFarz1IIl
gUMYR1iUC4tuBUnpxYoghAQhSFt/7OusGToBw46wB91BNdrRjAqyKXz7sKJ7oHAR4ngICunvFvwR
aLoGFduzhB1LJ8D2RnoMcG9U44LOW7ymgyXTKMYSgbLsWkm+WwSPqaBIu8ju6tDphrNTENySHoXg
lmpUCF5BZ/wwvot0RqHqDnX3jV7c911gVQOBBkEKcw7WR8+FWfN1AnodYQ+7g1WIjmZUyE29cMhF
7xLUH3CX/9yv1a4aJniiQLqtA2gd13csdWePCOnfSHvAHbR3b1Sjgm4WetAZ/5yEQ/gpUPqDUq2A
5E0ibV9vyuDFQBQvd1ff9cZ3rJ2A4fax3iXZDkrfDtmoUJwmy2Igp4XICAaGkI+bOdEZUtoZBUJv
LdGKnxNg29D15O5AIWlDMDKw7Ofhiu3QPoZFCtpwPwkK/okCIV6vNWKarFk5CaqOtIfWYS25veG4
IMu91zYOHio9Bp0tkMTGZKftbxc+4awdy9POlNp4KB1eG1u3w1135Rh7t0feQ/OQ7O3RjQrPGcyN
Gmw0SFt6FxUsQ9/06tj3WJQzDEswRdpPlG1ZOgHBHdo+fAdKSjtU4wIP1hKl7fSBIVwWcgarm2Fe
BETq66OvSCGFhnjorehgWosgjDla89SdPkL+dmh76B1UpTtk44Jv6aUwIm+gBWHSGQ8T6RQQr9/g
JwkwegDLIJS7Mfpsy1R3/hgAd4iPQnCHblQQ3rwONH6g7Y4XIRLvQoL9gAE6KwQCDifhe11LK35O
AG5D18PsYISwIRkVXDMYmTTMFCxYOIREUVSgC3B19PCC1QzQZ02J2Mtprhk6AbCOsIfYYT25evqR
LXZuK81QCRpoARGRqCDjbW/gvomDhlwZuiUgX9YBtDZxG5a6k0foxy1lD7ZDpZ8tzdgkLQDbNoRj
Ip1BmRxTmBGxFrX9Op7cKk6hXcK3vtrviwDBaRk7AbwtZQ+8g1pySzQq9O7D1LW9oZoFoWAHbges
plwd+/BBGhNUKIZO602jda/jrOPsBPzeSHsAHojs3mhGhd/Fop3NMtzKPQkKCMLbLLl9tSmcwbgy
AazdxhT2Mi1vvJ2A4S7xf4/iLtWocJw5EBwkA+lRaCyTRMi0gNOyOvZL6DC4UxbQ28CId3q0Y+0E
FLeP9S4n3Rq73w9KervlqFC8hvXPGQzpHsIYQooF1tASnnYlu74swrrLtvv646aWjrMTMHwj/e/l
8I1mVPjNCvs1LAZb80AoQVR5HzCAGwO12F49oePlBMTeSHuIHQ4aNg8/srAB6lfPv/7jDiNyVIAG
CBhE9pHeFASIBBHE7aTnuWw4OgW49bO8U5YH/JbtzUYlaHMXRsZzLIGpxoPU8NrIAQZYgfe5Tont
dz8okFOBEbgyrFdZH73cyi53J6C4T94TwYMxxD7lqBA9X7Rjqp9zMxtCEukZzFZVYDDu21CrnWKR
cgYjWyBQ7MbvKL0w/o23E9DcJe5hedCH2aUbFZIXofc6kCMKQwhgQES7gmytUPdNIZSJKCyZhh7P
zdGziBvGTsBwS9kD8FA2ZkszLvB+/fW8DNqVHAPl0aBKBLnqDsD9SKJdeCQpUI0XesnPiy1Xp4C3
Q9zD76A/s3vTsWFoDmIVQfwIVQgkqDcCth9CwOgr2NwByrhr4ew3TsD7NJen4dfS9aA74NJsbjQq
zC4XgblsN2kYwvq1E6plUUBQCFodYN52rB+UiCh0UfOoq0j00jBb1k7Aboe2j9+BKvsO1bhArAPz
uW73M0oGDCnWs1w+bJRoFSioT8i39SaDXG44+/XvFWenINn/hR6eB1Xpu9uPClZwuV+X3k/YmG4I
4Wx9GlGBoSCbLPe+SQTXFCJ+6CXcXO3PFXzj7QRMd4l7cB7ybHbJRgVk62+/OnkyiGsjnWGYaA0z
KfadUtCuUBqEXcZoL8rfMnMCcDu0PdwAm9/Pj98hGxdu9XAFChHqDzKSNz7LvvC1llGBcAKy31uH
Z7cD5nrF1yn4bQh74B0Suu5eowLuph0iP5ArKioSQqsxSvu+DORtYOtN3DOAa05OgKojPAKqjmRk
UKXWMoFBnsPYOJjUI/KIfuyAtlPooGUe9hFbRw49B/TmdcPaSfBtafsI/n5uz84NR4XhfZsOHcy6
SRjynd3ufPsJUVCUPKTPYEF0z8htODoBuC1lD7aDBm5LNC7Yls/QQjGE3MHmfCJ0wIhQ+Vsfe4Hf
anebVvA22bR34K34OgW7DWEPutb9+G3J9n5DMy7kIM/pQnoJ/uAeXJiaO8gcAujPhawn2LrNhg37
DqYM0wiwyG93WOw3et6/4/EURD/4kR66hwXzA/rRIT3cdjgY2pigDWYjpKBDd10aKBMq7cStDrZ1
a2ELa8tQd/aI3sI30h6EB3JqbzSjgu2fC2+o0IG2Jg/qt91A5H2LCE0xsPaIh8nkG1B7tYhf/1ox
dgJ6W8oeeAe165ZoVOjd5607M9gGDlDxE2HbjQ9LvO0iadQbkbYb+m1ZOwHBHdoehgeTaDtk40IR
dgMfsClGhu3AxW5KQS+zDSASRPht8qyvQzecnYLhlvQoCLdUo0LwYeEPNGUClo6JEBUSspnU2sOP
b7eqWqWzt/7rrhCu+ToBvY6wh91BF6ajGRdytucuh7KA0CQDVSUZstcftTcpZ4Aq1OO3I0LAQO6B
17HWnT7Cg3l4oz0KwjeycaHorgL74XCEjR0UAgOTt+mXHf8TPBloL0SrGVmr630c35g7Bcld6qOw
3CUcGZr2MIMnYE9GCYZ/ygDm+tiLIxTY5EgAWYUO0vXxDkdg6yQEV3THYbciGRdqHmzo5w2VzIY4
QYAQ/63MsCOA0CcKwwYlJEi9rpiHDUungLYl7eF2IAR8u924gAu9BNyuIdJrsJMm7DsF8z0/3IUR
Qgho/YUG317o97Bm6BTUOsojQOtIRoYZQDYMYrg1ZtsOwXepFkII7IYDu411GnTPZQmBrZNwW9Ed
g9qKYFyYZcvBmgZhN2FY404+bqOHCZ7QiU0QNPh+CNqKr1NQ2xAeAduGYlS4PS0db6ASLeUVBPM7
NwmW/dgOwgMYdCZAeLB2Ovtp6xVbJ6C2oeuDdqDbbEMxKtAesiRfDrI7NLSxtKjAAII1Lv1iA/Tu
wiYd3dU+amu+ToCtI+zhdjgiX72EkS03eiiWQ663hd4HgA7vowblWVjbJ0urreBaWHt5sC1PpwDX
Pc/7Dt0DMrdzx3HJHTzTcA1kEJ5Bh0TXPv0eQ7ndx69r4u1V2tveoZazUyDckh4lfVuqcSH466+2
SWKoXAq0WoPRo6TdoK89IMjeCeWg4s63a5C6waz9hUYPb8ydguMudQ/KQ61le3cdFZiPlj1UUVY6
a5vIRLHrSdrvDIQ5rLC9GBTd1ygrSm+22YaxE0DcUvYAPFje2xKNCz3oRg+e62HiPAliBpgvvsFn
3/eEyBy8TljvgHo5sMc1R6fA1lH2YDtY0dveblSwPS1g98wgHW6FA6yYhnVGO7tr7GhQgK6N9qDw
0EuG7XB1Anx71MdAuEc4MhiTYdZOw04bqF1JizdTXfqaE1O4JOFONHuNuk8LYOskBFd0PewOmb3N
ncYF2tJZDtJjBqtQ5DZWb3se2mMfNFjwDvt7Q/dnt+C9D1rL1imgremOAW1NMS7Q7KG8TQjWCazr
Ezo/ZN/MwXpoMHJwsduTsWftnlZ8nQLbhrCH28FgvbvZuJCDjlXosxsKPthgCvbra2d3rt2Uffig
7gOZGFmg/cG5T29cnQLeLnUPwQPVn72bjgrEX/93oGIChrnHMDwQVrR/pDMh6QKbE8F20e1OqbtV
hBU/3akjmh42dH3IIAxfBP4icXsJGPTl84ZiVGj9cwHzB5LFQHvXwhIT6AjrwoJ+cA5DQKDTWu52
je6py1//ajn79e9ToNuSHoPelmhkACZWPtAKSwE2iW63pt1LqoCgIRgRCUnPXkjw618tJyfBtSbs
gXXQvnU3+/8aq98xt1ZPa120928+f/rjH39/qf5mLsPL8GWR2WGQ9k988uB8Bq26Xz6TdpQ4hqI3
rGdeHZBo3gnelDNRUGDInNiVV3uVca1TZL/nZ3Xzxesr7NmZwkiI1Z9fPm8J95jfOW+noRrmQZbU
atgyql2snuyP/Uf7x997J+BZe2fuoOxS3y/T3MsOXdu+JG2RLfQA3k+9Q3n4avd+e6QbG/Khwdhc
m79++cxRRVYoLGgVISW1Ba/9rT0j9G6byPUrf/cLS5iz9eVzW0CAMZ5QW5AlRW5LsZ8/lcvNFQgK
QKHCgHgJ9jltC0JBmGQWfAzkDLZVgSwLeKiKDLkW+BjSMN9cghADNiMmMiTZFOhL+tw99W3o1ebO
V7b5+6cg929DO8hS4AY+m2j9z1p+KfTZS7D6DJKt7YMj0m4uH70sVksW4F//H9tMQtnN80w18Xev
SRiWvpuNcNPwEvw/qjXs2pe8ReaekT3TitzUtqnuvLwPWBAh+/6eBRiTD3cHn1tB7fUdFmKuVhzP
izO1srh5g2nCSsLfKT4fs9gTdIXa04ArL9Iy04SShz1m8usikFWliXRX8Scwt5EZccBc66IRHinS
3CTXKV9rvmmrbuLOCt+cUTNitLZvpNK5dxGnGlKlQefQDJprpzkyviWpMg9rSeWFSmtKhxV1QVXi
2ZchEqaHn5d8+MqJAPscwYhegBdc193njTCKSB3ymVrKqkeRqvDFXLDdkNHkHmepakS8xiHKUHln
+LbK4ztsmucRzdXCF1RfcL7BfhLMdb/xkmo6kVrUcwE7NzQMzv0GXYtRxvjE01D53aI147mUceGT
mclqI1Wq6xT3nh9elG7JbCo+CXLkqhk2r+UyDpmfFZrrv4omUv1IYil/Zbsaci65ImV+kjIn56ce
NS4cLjxXZEs7/GZkCl/8u08BhhZD+gN68Ygstdd3PoUEkSbIJQJfY6bMq9B3WJKGEzd1n5RA+Wpm
5cRAPzhPYGV9W6XSxE2sex8XDCu+Hssz00ZTx1euEkA+57BqN4oq+JHJlNzRc9M653I/YXLe6JVz
KUkhM6NHN01nIVfNYiOfVbWiOmnFTFzoMtGqSJ47AmK5iFQDSV8NEuoin08iyVLL8Gvqc1PbN1mD
XgT8kkrptZARZgbxDaqeS87TbDlVY/poWTXjMk+XZFkVUH0j1MGliJxJIZbTQA5VLFeT2o/1PLYv
Jb7USt7UcFapjnVLZV8zDEXH/rWfYy3Hyjy36nslnkfFd9mzmGFdpVKpEd65dav4JqK2FvCvHpfp
GZ2F8QMBcc3SPzP5J1dX00wxZ4j7JtrVDEdRyHBdakkezwVUXXjE0lz46BFOUzWQ7yWZLG2OqNQu
7vyELLKwOi+tG1xwLIwFpAmxfxc1AkukQmEyrTVY0MMkj7eYlJJnt6kyvbQepVL8hoNyIpJmbmFB
lUJb4wprUjimirOMSTlVqedpnIB0vswnvpLM6xLkQXgy4geO978binzuIjwjlvJi0lDNvGezgFdt
4O8R76nUktW6uS9LarGGIL1B5Y2fl8zDF3HpXLhy8mfhOJpkZrPCfc1xOM+5stSzILiVS/sB2uv1
EMtaaRS1WpIwZKkdRfA85CUWy5lArJ+OUXmqb4ssy5LbnGvmRSPmTDIBPAmrEqluFV/z5fw5Efgp
oZYeBHRR2elXUL3njnmdoEVWNzMndVRfEeeVjb9TMZxlon9X8NyiqPw7S6hSvTEpc5zL0C80q8TT
EJuaGGc6rkxVAC0lpg9RkE2Q66SsMZ+M0P4zMi8yW1ogfmZR61lKJ7xiL0p7VkrJuVtewZpkNaq9
SSzeoVTSSHInOTAXklYmy41qEqTiN8WFpxDLie9FD1EhXwgWccEEeOeS9VVw1cCwJwoKfDVPLc3h
Hn3O0mXk3zU2qGHuUpA5kA2bkcrVfBvbqmWiO6+MWWTWquxPzSj6maf5eYhjb1KCGEbheRhoQYVu
MOfocmWc+9aT6fKMFjkreesiNc9t92dEGyY2yc/MBi0v2ZqSR8wNfeaRjAkBvA5ngvKvfu3qhlIy
306m2MQTWxR0X+YnPH+F4kqzLJv5QTOjdaBGgb90Ha9mSmRPnYIAg8W149TXQpwwC38V5XnsBCVz
SCWxKNYSBV/yuJ7ataIjLKsi/43LmlkTOVrAKaos3hl2wiTkzWP/3FAsjfJabNU3Fb2vBPvRxeKU
Si+5JMwE27hACc7mDk1BlTs1C7PsEWRtymPyJ3jmMz9372V6U1eRGmRU4yJTzauZjNNpZSIThCP4
U0lkeyrD6+HqzGSyIT/gsiqZ4gmTtDCmYmRqMam0GEfug1VF3zCIMq88GbQCWQT1rkTCzxiHl5Zi
/og5c+a6k0CB21iGqHEm8Zjs4/M8wMGFpzRgDSp+HnrOhMYmI6FwJ5BcVwLHYUJjCFPbu6W41MXE
UhNMvxtUAYObzKusuPVS8yaUkZ4qQsLcLLqhOGecX154XKHXJmEpdiclr/P5VUZSVsSc2qQmC4xH
uVyIBboxUDoRrWSqFJapxrGimZKfaI1vzKQadjM3zSu3Bh/F4xPgEolz7BaqjBtNcYKH3PJfqySf
pK6j5i4oBcNlZZyf50oyI5yrOlT2WI4KopZVynjfu3Rt8iQqwXcpMacSfLy1decahm7V6MkOpeug
Cu8qXpk3bvgaWOUUl7WKkAmvVLkXMm9B5bvadic5qRnKpWsny8+Tis4qw9SKprmok3xWIGVOSmVu
0vqHQa3vJf+zsHNHM2l1acbfFROehSuuBYmoKVYmLogVdf0/kWWcZ3xz7VTGxMTuVIwRmHsyqRpB
N6NqkUQuA+MxQdVdLJTwAWcsT70poqXaONmlVFq6V4KNM/GLLJuMyVVwDyu9WO0VqpJgzSyxHpNC
z8Q7Owj/lJPwEiFjXtjGvOHraRrHqiOKl6CtmBQKmgsiLgXMKvmJF+aMZj9Q9N1Isj8drwKNBa6C
Hc990wNcqkfc+FOFw5ec7DKuAnmp6ETJ8UVgGNMgNljMR3pFZTVrbC2W5YmSOYwvgklg+zqGD6L0
0Q+Q5gcvUbn8W+OJFovcZwnbDw2H56Fi6ChFf6a+8VUIFfgVXqsaeMGRoRqy+EMKz3386hcFS0BN
4mJqg1vpwxdSJ7KeVKB7qGKzJH6NM/9rwpvnjf/ggmoH9yHNrUlkED2oSg1c4mmWhC+hVV2Ah2Wz
iKtUKkhzmpbXjhVOczeayU6qemnOTMNjrsRpFnfrSYkWxK7epOUMdMk8F79ZkqAiIb1HJmAWSldp
jeaKwOmR9C1vrhEP32RYal78tTEf/cpmPHxhuATxyfUa31elzYwgYLWba05jzLJgmaNKFy0wPMoz
DT018a59q7gmaaXHMa+nJtVx6U2iUPCZweW67DYqKKBLvqpUybvyJF4Hf/cOEnMCU0JpxqeSwGgU
3rpiqDYxZoJrTHFmzsB6XEQRwF1/lyWDZYnDfDHWClCtsZIxOQ1vchqBkio04mYassKJl1S6ZWHd
o8k8qJybJP1qJL6W1PbEtcgEBe51ypePLvUmcgoQpbZO4TtNuIZhAy1Tr1IJSVVejicCMVRf5M5l
r9FhoxLdgBcFs4h0yTJ1KfqRS7dI8qbEUVgE7q6cBvfIxowrzAk4tA4zykCVE1MtGvkhLKsJ8ng1
dAJG7eCBRpSZFmW14r+GlZZknAYbMapNNENNyUzHO5ftYsab4IiZkQqmhwu1uL5OAzI3Efx7l4Ii
LFQh88Emk/O89HSTf6gd+4mP8qvSN69431FtudAdAV8kpR0wIVqYClVzI9RBVcx5GsNTNkoBX7tj
MZFr7l25fubdRGaRXd7kUj43vepSMJU/wyD4ITUoUt3yJZWr27TBYN+V2wIhMKl47vAU3Fsplxl0
2j/EqfzV5Cs9ibiMlVF25biJzSoxmhFiOQwiI1+tJOGSloUG/sYUYz2wbTUVbkN4lVV0iUVuXoTT
iigMW9ex6esGByYxEFTcGN9kP2R5HGt8emNEl6ErTYSIsILcNmms5eJNHtxxwaVjeuel+Z2UMoN9
zM+dpH6gPnrwaw/Mt/vdT2p4SvGuoOBZyzFTUMbAVKnIvsiF5KLhrWkcSHMhwWQGD+/KD14BAaB8
5cbGqxuIEz6jKoezC1pMsOxppiVPSMCHYLgvYC0t6O1IC0wPvAQygeyCRoSJGelxQVno/Zmhc55c
GKbPYvmJy8DdMzytMJYOvS75ZOpxiMlcodbxVCoEFvmpZuOShflEal7SupzGif0D0eyO5y9tg2NV
Du4IMRA44jS6tTPEcMxfQa50YsXZxHKiyyTPwWfBKqbRHU6Sm8R0Jwge0UptZuXZJCgCDczdS+aI
rxW1JpKAYUWpxJzGm2e2xYJQYq7isqA2NcULp7DVhJ7x/E0T31j2dYmzmdtYd1GiTNKyUYsSTRtB
Yo3iz0wEFkJK1Dj8zqNFKGSzBoLbwxFbmxjpB2ywDBwm8MGoFEgv9tMHYeEEvlAjULKSqUq2xDKS
PCaFfM97L5mUM8f84WfC1JVqjZAp4cHaKxAJ2OEki/JznIUq5Q3mJBPJ8eHzdLTa4fQYl6qdxFPb
eXbtVHXKaJJl8nlhKarnBiovLg0PLIiD1aBMNC8kkywlk8NP1m5h++7JoEAIFcC2tEvaBOluKJrm
JIThg0Km8vY3UX72YlnLFVHLGgHkDqk2963K7oRSYjgRzkXePS8hSiyjJxh7MA8j5LKIjx4tDj1K
laRbbnLDixanWpx3HdRgxJDCwoTeRIp3xYn5M8FXCXi6kpKcY9m6qQKIfBG+zpJoCnuhw/dNp5Ak
SZiokFuP4x8aqTnn7Z+NKTDLKDWR8g7DuXypxOCvGd+4KJlmfn0eizJIPU9/gMW4xQH/ImTyTZCD
SW4yvRCCqyC0dN5W7vgsAR3/UkDgW3mOGrlIT3IRQgt0kVUNYmmJvxdKMJWM8trKqxcX+A4LDhjy
bMogIH4+/PoF/sPXL0OCDNZPKrASaP/1W0gouTDKMojhz4UwuDAwr5mETKL2zXjOpU3yaU7AOlYv
h+/c7iDwDngYsgwZMQFLFK1yFDs5CKXOCpsXw0zNi+LBc3AO/iwY74Qk4IqkVgpuDsha+lJR8QqH
/B2Jbc0SjYnMXSreNaoMzQCVnPuIUXqrcOBdu5eZcp+7N0RKIZ7xwP/1NdMGA41dCJoa7LPCVvQE
zSSTB8uYa2UBsbSdmdNSvqGCeEWQxwLTmJqJ9y2hMfS7KTcZeSoVi8UGd2mI8mXiZ5rNKRcUbJGT
efc2H1+lVcWpfA1GGSI0uFl95yb+lecK55mPtFpsWGi76+zWJpV7u5thfAmjOrFNK1vnZLd//cdj
6MN/q/Tv28n9v75lh9v06jYd3Mvbdsnidar5mIv/ZcZXkGBloIQRpOB+n+/VzSXM0ehqIW3adIds
k+SF1irI14JCgAQm6MI2p7dJ8sJKNl6G3g9JQrBXE+y4tZvkhcVSMB8Rt3l/KK6BinlL8kowdxja
mRHkWaAMelSSF9r3+t+0JFF4SuiQlgk8L+lleZPQBs5lh1dd8MVEu5nzYc0yHzOlTGZ2QB0GSc9J
GkevNI+1ktST2nNe7dRhloKmXkSmOHCIXkn+BZdVugvpxTTGi6Cp70ozBF+mnroBYgleeK6hWiIk
WLN6EhiuFtQPBgLV7lsMGbHOxY7LDMgt+5R8C3MI1XCy9KqA8UEFoZyrWyiHZBiEVTTVLcO49F2P
xaBnAjOaIiPTKiQyyxYzzXHJeVLiV5zIl5Jcs5pkVwVkKwvq6yXEAULWzAMLvUYR1s0y1CxksDSn
4KQZmp1Ek4qIdySFm1TldzC8X0MleiyJq4cBWHmz0FH1PQKNnJfPVi1fG757y/uJSonDQB/e8TFl
sfPaSAkCG2eAcP0kVXxdZ6JeWfRcoO6lnSM1lJCG+HPfK1UUNuAIWHOnyVw1t2OV+F+zyH/KKERz
kefeC5B0yGpe5+i5XYcQpfpzJ7oys+zSkOpHPuVV2ZAeS89WTVRALC9pVlFd8rU752RbD2NFp43o
gQlyIGXFEWakxVPuOj+pcGXBC1boLYb0JHHIHVRAdDfiNLvAN7ZJLq00AxPsTE1Q5a5/WxjpVeiI
rPCDjFE5eyyTq7REM1AvP+R0UiIw0yh3vvlOdpMJyrca4sOyOhczU7fBK7UKW0sl5bFMLzgL4qA6
mYQcvRNyGeL0dO5xwoXkC+eScx6Q+gYGJFDdV+RZSLFKCu6rRNxLCcxQAFnD1C9Y4ZmTpL5LI3rj
Fso9hCtwN86XWQWuoOs2rATzygmPhuOBc2WxRP7m4Zj5UaOBc/1NiH5W2WtleBeFB/qOyyHgkkVm
hJhRpdZ95KoNuvIa5d6rZ75FVOI0E9nEcI/sh+kKjHOqhFEMOdH6h1TVPwNb4lmN0Kxx3Tu3gEQr
2H/Jb54EU5wSMQOUZX+GnXz6/6j7siY7cS7bX0QHIInhleGMOdlO22W/KMpDMQoQGgD9+l7gG91l
13fLcR9vhNMPtjPNAWnvNW0xpuZrxOSricRJyui0Uf1ALYd2vQtRtAhpfTYxhK9aPgVY5qFM/mLO
nlRjXhlPntJhvgs//jQZ/j6aunK28fOchNkEuDVtw6MlzZtAtH9VULmH2c/ZupWUoKuESwsdaSq2
9JUEVQELA44Kz8SCpsKA5s2YdeFTsn2NvRqOR3+xSkIXTAFI5UVHPAfISrGV2OggOW95jDvNweeH
Vj3W+ABhqu8WvM1eR/ekaPAS8LRoqc2n8Dv4JMpA9SgEKG2/fmpNCqGvhtfQfedRs2Z1ZB+ScZsz
W39vxPskAcXEBvIjXPgUg/UH8Bpg34QFClneNXPJa/kCRaXNYg88ZCFBnR3l/P/rnvWTG/v33hOh
dv/fe9X/uLn/60nu3/A/XSqB4ZemMToBZuKBqX40qeS/MECP+Mb+zh64cDCh/7dJxf8F+JviGOY4
YdHPTYrimBK8tSDF2Ab6S/r/1qSSn3sUIq2IJgPt4aVPuA6gr18AN6EdRwJl9XPPOSDXUX9Y2p5c
VAwpIB1scJGew7s3enfiPLi1S19BWHnFSW/xZefwuo921Wx8VuAK+bbEIAfCPCQ9B02Mu7sZUp33
s3Cn1chH1kx1GckWKE3AQ6zIuF2MTBZswvNgv9QpYbnswDnSAWbB6IMHV7DdBndSppXZ5prSAh2d
7dZ8JcOHcMgjvF73FCZQ7MN0HnKbjvdODCJTCj2Akqopeuv4DQhMgdwkW45+DeUyjc7+KvmNBcN8
Ddc4yAaiICTy7SRjY78bTlpoHIBvrf6jS0xyp9tTCq37IWi9pxTOTSZ6t2bOGSD6ln7dzLC8dO5l
SD+EXfPaEw5RkREvI82kzxvUTJQ0/j1cyLUhnirCPpyvbFWiNDxnseYvvg9FJeq8TOnw5W+L8f+A
w7/bzfsw3U/gGqo2ztjAgAHs7jgBIvkZ1ntq3ubNhT50leRezU19NUJlmsbnqoerlgRt+6THbixN
dBc1na9Rx6HUdNWF+RMc4jHWOVnlPdhkWy52t/Cg+12ajXxuB/6HJKIqnR4gSvThVg6KvzXTqMs2
AVdzMDhTAV9Kd3D//OGvxGr6kE7eZ12jJFLOXiKnonyLVPTYwqybVHrikO3HMX5q4v4jsPuc//sN
2d/O8tMNCSIcpBakEQ46x77D9vv5hsiwX9tZjlvu+wLs2X9KpumKZOP60lQqLXtaz5cZCCpvNyhU
kz/UgFf81atIlrRu/pHV+IGf/8PzIb8+n/1y4gMSIxYUwY7/+XL6fjbpqn1ohYMqY9PdBKm/4r1B
uuy04rcxX6d4PbFUrU+jh61IUtVn4P0Xjj9/IU36SbRg5CIt2dB+8GK4DVE3X9ZWw6SH4nEDs/zU
iK09+ZVF456UyOEOBSftOrDMkE85FISXHhDwAe/6zn53t//T7cbexWQSihylv34+iioRLCxc8zWM
/6isg3jeAw0vyWsbTCSjAQlPga+CLHG9hO8DfNH79HEMyHxtU8hBIVc3b4jmcrAdvXkJdMl49p6X
uO2uK1WnVQv9Rsm6KioDMDnX/cm7sEjHt8hu53rT7LrVkEtlU12PrZdE6xsRN6DTAYFBJpIHf743
LOQFWZuxSOYcmi5KgxRvE+cHVy2G+yimsawTzcq+7Qt/juPCQILGpomeHDXvR+PjIa2NyX0rzDV8
gWdPnszWDqXn+W3eYof3QpmztLTOdGXkHcLaRa3bDGYwqmJcZJ/XnRV3rvqHYR2ogJYKBTsy3ZtV
efkIFRToSOe2CflNqugVKY5LWLH6klZyzBUxgBORaWE+ANfx5M8+NZ9Jx2ze1bj9dN4C6P6KP6yp
+at5Vg+LSJe3y1i/HxI+F1OKAlh1MCbqpSuJNXVJ2v5xCsEltqCtMjs7PyMBt0UyNDZTyfZYL02U
s2hkTxOJ43y0KWp6wr6YGFbgsWT7drqmfeidAzuTfIg19KbAxDvGewswfA7JNF5oPfATvKnl3FbR
KZ5EXPq25beK8ne06lU5LuTWRxBQmqZOz3q7LUFHCzmuf5C47n5XIPxDQ/spooM9ifPaY7xFHSwN
v37ek0GslWp9t6JmqvDtJPfHvhB988LoBmu0yjjTzT0WasglYidFjV7/5WiUq9pUUSeRhJts01PF
1rVYagOQPNgPYHtAugLgN+DPRMV/jMGAPlLhW/BChgI9pi7bJYzg9MNggo9IrvPqvemMUgXhXyof
Rq9ppnu3+yp6cGlJsECffTlew2D43iKEcfaiRZf44rdAjO4UC8RwrFPnalDpuR2HrhiJ/8emkVwg
kj+v0JcVkSnkXgNpxwTwHGuw1M0uCdB8daIwBe9q7P7sWO0jwwLw2IWD97ql8fspHaL75ri9yHZR
H2HZfRrFom+I09jchMIvAzU7tG40ypZN55a9RU8171dZfWOzHko4h+MdUS54iEF8O+4djcMhMzaY
8iqa6E19T6ue5IQs9o/QqA9izAEo+ncymQEc6uixX9a/4NKd4Izq+5iS4WQ8MWV+2sn7zEgpeuIe
VmGHBwkZdGPOO8VbW2NvxdULrYK3oHF+OZruMug0ePBgqrFhJeUwI51nx4qdt9FGxeT1X6n6OidQ
4WY4Fpnwq/aOpPyaMaYFEimeuKC5/eVRv3tkEIVZI/LORemZ0W3IlJzVs5irkgS2fpqj7aW2HnRq
KKyFrqqkqBuaFlKGzc3fpCrcMHslo/VJarM+wRkJdbL92AP+TIIL/HOGDVXP5rwi6JbRag2ysG2X
EmDD0/NVzenrGIoVhsfIb9GSZoJZVeB/tnntdlOVNY+dkWBzctMlCh/JTGttPuz/rK3bq2OCoXt7
r5aIT7WC/e3izp0OjLAoYrNqGx8XTb8EYyPONIEjPW/13UbeAw3BSDtt63MaPhBVWgsVWkuKMM6K
/4F4WJP028xCXVZMZuM4gPb4ts47Xo1Z45HCLpH6CIM/M+ukcuaB/4QfOiGDbEwVyRqO1nEsdZjX
JINXkZxJ0qfnefAeu3n4Ogdteo7wNafMFUqPQc6a8I11tS0nT6ZZvGIlb9XyYVmaDp4/JL79B3su
pcXYLDcghFO71OFDEtpzlzJ+0hLG6dAN+DRIo8yzcy+Vf0vDVp8XE39iYxRdJJAufI5Sr9b/Khd9
avvwhUVT+8Qm+VIZ49+CevCgZbOTH3VAvF7gn6Rzj65D/mBYI1ZuM3mV4Xjuelq9EDjFCGTJYtJd
eOoipC7MLC8LkwAMC5uv9bherPGDrKrIcIGQ0MGty/wNe78JoXXKKoKLEUan3tBPLU1bUH6YGtIb
q8IZ86Ge4vqZUP5VoF3JzZ1nUNMT6zabQSn3cjMPEv12uyoSlkPIggeTJN5VeGh3bf2WxGCsG1/P
PIoahNSq9zswn+lypaND1VvMV94IcTdueKSmuY6L11zRVuoGVpik64voIPcKV73zmFyu+9PfFH2I
iCTXgEGGF+de9+wdCclH4ur6eaReXk29BzE1JqUjtXsng+ChIzA6YErSU9jSNmPxVl0TipRhMnfP
u0OPDPW9GTkseb4mNyQTdGYD79zPqkMwADmMsKreWELkTcTeiXr6UdRB+34JtuVhDOoPvptkGfBS
W0/mEJAkEmLBdrfmCxoCSv7eeC3HXSeqCt8KO6PaIr3x6Sjeelq+WEPiMmy6D0cjk5P87tz0mYgh
yMwwVFCekEWL4PlKzr4iQhjl88iS82VwssuTTvzZ7Q1QxgButGLF1tHxtuikbESaBaO7bYE/Fcob
VMEb0mWx6GTRVJBW1gR7pQmSV3DBh3GZEgS74HoL453gTc9lUAZCrmcfNrMx1lxppa91pzWiPUgb
RNI+8MSukNnD62qr90Zj1xpiohxmLSBL66BsORT3vUtB4MkjL56KowUkS/ymXYgtLZJVyNqe2nSL
83kNbe538TWKXHCZPUiNaq9KQ8HIEmZbBEh0fA65/0Oj6Vr6HMG7JG2f+hZSXrq3l63Bt/RjdHZi
aMt6gKBm5XdPrOqCqGpyFi36YBtGBnqiGK8DGT9z6a9FEMknk7bBbY8WsQQ7q41gHXm0Qyx1Wh8i
Zr9DMdWXqf1m5Iws4FrnAXIwYkvUTcv2UevBXurRPy2NSc9euONF2d85E01WpTRzmy8ync5FqwEV
jyJ3cKCmRpylqzhyj/BIW2s+hRNyrzLdHqPEIcISog5Xq3nXhXrK6sqbchWi5FhfYC2FtXi26YI7
R+CZQz1zp7bx8Bz32xU1+M2bAS6W5mGbEnc9amPIuu4W0TF+hDaRDb1pnoN0Ow9CiPMei0af3TGE
hHNNBJpOqIFGotbPmBo+CcSCIR12Ww6Gd00MiLjXjkh4jhM6QdJ8c4ZGpXZThPhsQi/z0H7Z/C7N
69DeXbPuDnt78bDLUfJZkiAhkUJwXLQSRSjIPdzLtT/YF98jzb1v5zRriLxuvvXOG++DPIFi5RDI
ydc47s/rUrsT7fmaS9pe9RJ4GbyqGmqZlRfVaZT/qaDG/NVa/qq71Z2MQhiPVrxYTPrQTx4U9n3N
sG1CJsZV33UkrjZ+7fgwnS0SR6KrDG7G5CEDDa4X+7Uq2WTeM/qnv9q4NK7uoGOfDqwjhI6ydN3k
fSBfZ7mKF/omfed8L3iQagCcCt1r0PL0fDzjo3H2EtomaSHGbk17npQ/n9bF3adwBvof6gGJRvER
wSNxtst0E8kzaxLzyJL1GaBkuQVINuewGsQ52ObqNIRtXTC9nvol3RB3QIhiCoOnQfRbMdXqsgOO
QlWW33jSf1RTMKDHwx72nb7IoTHw7m0++kS+8Zfxq9cO1/1L+v5WLoIkYKHqS4cv6Xfri8+HJ9ix
5eyq8NTstUGl7SePT8Mp2uk9sDoeLruIxauLdbn2FLdg3Roo9Z6FkceH/TKMQ8vwn5chcbiZZROj
Rmq9fh+m7UH4jTvpMQI40WQtYjq216VqX5e1Apti/quFwH1eJvPkbfSbEUF4rsJN5DJImrdWlAfZ
2Canzwnyf9Ge8jk2RZQ0yD5483iq0vqUEtTDoY2jEh37lPYat2jxhkwkAGUVa252c6/H9xmsvNuW
eOTaOeTgeBJeQFIuB6ysKwkKF4OguR5OYl8TCLB9D5XDR5AB8DQtm4TUp3lKmiKOQcZH2r7hSQvk
IOeSQhY5tVPdPOLNwcmZp96fFbyfXBq9IdnRJ6eOtejucRVmBxiLbJOF/iLyFMmQS1IGTUtfhHCX
xnlwGfU089tBbKmI8j5SG6COhOfpsTdI2I1PpJKlWCEATEmMXj62gGW6Po8aQG9lAWos1ixJChQh
aMQewHq1pvDbr2z0xI9C29mptGvgFUddSScoZ44jLsA3c2do58FOF4/tFS6V+bzq8XL0smp2ZxEo
Uqq+LisZ2aylCqrZDMaxJY5mRHlwa/31rbiOEkBVy4oUzHKLrCWezgAlsqlX9WPraoMq0rbN47Gb
UdIS3Y4lbRzaEL/P3EvO49yBNwNuLimDYNgD0sUqurqkZTll3gk8nmRzPbDcN8GezPnsKlXlWLz6
rKh4PP5eabAWNyHB5KhDqBxeFgQqeMMiHAq7Ye9gQvZmUM30xMgPNbGhw5var4cXqmAUp/qMvHOT
dYx+VnU437h3BRIAD4S9jYA34OaBpUadSQTOSGfrdxS7U+PSH6uoKleDRCndCBsyRBcRcwiWsxlh
owwKRhdSVzyLaC+ygIsRPAGJ/ZXXH9p0PUNiA9iue37mlD8e+yppIaNYf3Y8D/E9Qwy3IGhHJNN3
kL3DsuOxUjmQbO0p8l9I6EcsnIBnkWpAQKlfTXrxeYgHsi+aDcvOinR9iHcTRE70KVoqUSwyXUpB
5Z+6qpubV3eYXkDyrWvFy2oq1NUm+Ia0InsJGQHoj9XHoENVj1ONh5P233T3bmOc3o/uXyH9WQxG
QiaIzMPsPFsg1I2Y234FEu3iHIzoQ/EIqgb9BCfgvEgaP2yI/FwD0SPTl/JHK6u3SA7M12RjH+ce
wdE69OcrQXiL8jwYCbltO6lZPSSjvUW+W6Z1vTbT+uS1fVr4Uf1n2+hLi4zmrFb/qYthJu2CuBsi
nVWq7S9tuhTHykebSs4U5otS3VOd+h2edfsuDNf+3gUr8vhE5JEhb3xGPyoEmIBPow6IYZMlD3pQ
xGZ4u00GHyVGgW3YFhfSZ6AIHM+MOFsXpHOk8ANN8mkaRhDkRN6gSAyYZBjQFU82ajWcu/GuEcd+
apx9XaOmuhsGQr+OiPh7kzl5HWKS0DhJ1iECmDVd/T5aAR1WGkxnriHjRHTec55Lmo+9AJRbRnJy
aY3Y64zs/gFfoWiMF5eSN46pEWSgXnAFrM+9aaWF4lupySYz245I7sF3KBrTuEyg9dDJIX01C8z8
7Pe9DiH4kAWx58HrxHnpIaN43niZrX+2oPAPEhSmo4gcSTy2kMAECOIBgovZdejafrOVydtuBEDa
64pf0cfBp/eq6z2wUWxwRQ0poA3cN16729KLj96I+YVh2x6nAHXzwJhDAtbdINpy9C0bu5d+8CdI
LYbsYvfrRm0P7I8hnA0xxG6Gmb6OH+T+/WYz7xpj1zKxkA6FN7UXpFu/gfK9FzPukQ5QyhmU8WIJ
afcIfhdckNd/O3EForqEP8pAtKZjhuOy7ZPg05p1Ldpsl4joHEzY6G923HeukS7Lhe7HO6xsuAXY
3CkbUAbgy5zXeHnug8nmyg+i3PGKXiLOoyxYzFAEvNYn17x0Fv2owXwG1KI+ayYMQsFzoCen1te0
DQnSwsPdGDbnB2jRhvSnet/lgwEFX27H1kHCDmW5lX3mmq8jItbP29je/Xgen0Cvrv+uHof/QRyP
kccg0I8JlODkF3GcCnzoBipNfixYCF0ChN7V5eoZwArK61Mwr1mMSZVzt3s99YJPd2CBgFZXtQs1
GPuaMz9WJ5jDwUO72nPvbwGAHFJwuk2/9QAmhVqdLP/92knwj9Gq/dQtTPjtzktE0/0tx3/Ps6Ha
DOAWBjALMtFLHZuo5JtFB0+Rbe2roleJfCcoaqnxgDqxXNcc2P3kRg1CO0PS3eEbNF/vPs+6yvu1
+ua5PkIj65Fx8qvrRLf1xfSgSXBo4lMVyre8bWMMp1wPNTJRzMJ8b6JSLYj9ErpmA5LRiXM3zNwg
v7zPS/nT3GfVfuOWqP/sOWBpYJU615H/rCdIKIoeRV4j+dyu2NneZZPN+EDp59CbXpIK8fmlQyRf
Vu/bMEFgAQFMTA3s3A2ifI/SW0B2PndTGsDgCUSBibvmrwhtscCZq5if0I8ovS8ylXk94EE58aP5
T5j2KRJVvVTAE4jQd0j+bcggb+OHERHqdVNLwefo+8Qd9KLtT+dlA9j5o8+6j61cALKuOLZJlz90
ps5AQu8R64fmhShkWiP28SZK14sgaB/tzpTJ9LGHqF6yeYiLsbqFmDMhKWAItBmMBaUWoZ0BwV4b
IVqwc4lVdjdoCiavVYfpMY0k7lJnP9pXE8zXsZ1FtmjEvsS2ex274DExCHoE4zoqhRMwtAuYyjRM
mdPeN7KQ+D6SOkbE9vtYxZ8QdLnavmuhl/frkwNICSqkBg4pr8NAW7yx7ULZ/LHuEMI5ujjjPr/F
EsS4Q6RwaMDKF9Wj303NW7NTzDZcMgn+mgdLHGdsa5HEX6AG8cUCCO2oaxvegwo3tz5JCih5TQmt
FPMtIdnu2mHWCFQYQyPRG0NQ4Q64rMgpDMfxx7cPEx9O3D/NSMu8IId58Snqmg+ldANX6ESLmbF+
V6XDz0m7zOc20nC+xvp2/OcyluC3s32tp9ug8RN8r8427UfXdPDTbMHEhaiRTApQ+2TNBfxCzLzo
pkHGen5glNmH1A9vrImXq4Qdhbwi1sA0yzbTFXtDIOGW6dy/rRzI9GEQewZKaoThsIpNuvTUA7JE
6Qkb6PEwhVswSxQ7VxdqxvALnBeEayHFtPu6iQMJD+nYhkl8rZDiZ25KUMtRJTH/1BW+OdL7aCQK
K2zWpMY0HsfEr0ADlorns48s2MjnOOdzgAC4M/BU01fLRszl7YuMB8kGk4t5Oa3GOTv+LKL1fYNb
dPIG+yqwOHXU0x+w+FgEh6Did9taTL2pskNZ9yGnjbSJikbuP5CDI7LKhxcIfk593uYL109co5Ty
CDGkzktf1grzMRhysRdFxFvppvqtG/h7vwIQVX20nlTEkZdi0w3Kcdb6drwPo/rirdtkMdHXTlm7
QT5MAhQzCw764mqoC0T63mts1bd6Xru7YvMPRzz1B5oZHZunulKfmnRrfmCEqUF+fw3CtwMb3ivu
6nwUGFSKtg4RGlJFF6axeut+XkpmoaxUyHrPKjHPTkTjuW5HXcSIhnvC6scKcbBxndm7cQtOU7tL
HRNFkBRexe+Mz2Qv7z+bSDhXAFFDxghlPtuPsf17+XdTuPREYr3qpRqyQyzqNho8Bb7AUIfRGJgz
qTqJXVOdWve5hpX+GoHWZ3673BYJCFc1oMkMBlyl4+o1oJgrVvVaOiECoKnWv3eEIlK0lmAL4011
gcEuDd+PA700Gla+1wGqpLThBWuhdCUY+MN0GECrF5kZfjF773mfq6ZhBahLnG+ibjEWxLfzFFcP
wySeLA6TedYhnMPOxTc9AiPFWxJcmo6Ux8bvakpP3owU0VQZWrYIHR487PhLavHwK9vNt8kIDIzW
SVbv656Q9xOmddFmIAmErL/1HrQWVXttntYYq1ra8SN1AIUHI4kx69l7PS4XIcegiT6PO97vuT8U
nCLswd7C23JlyvGTp57xcsaIYTxW2/moJ4sAaTgkQ4Pk2RCmzwrAO2+bPTGyQpNUcV4xOO0SY4ej
QWCYbN1cHBGRZYs5YG5fiBH70DVPIYNyctR3MihxZzx1WTia92k72XvMv5rgvezQPBpmydmDdrcW
luyimXwedn8VcRsInQK9cRQdwlsgeRq6wKzcR4z1yDyYJ4z2etWJmR+S8ow9/FRTYu4brd8cZsfh
13iTXcrQ66446uDL1Mo6HyQidKL3oavz/pFt0BANvDkMYqMUbaZTeagweLgSPZ86uCEV0+WAUPLQ
CXOu6Iy9Z+ABHYJAtXDYyGa5hij1TzyakOOreX+e/fHkavYCtwlCRwOZCTJikjXNMuVut62SDqLe
ikk26ZMFaWwAc7VaTAk2LPeqQGJeKPnqwjXKMW3a50NT42IakB/eyW9AO9A9OW7OQsyYS3Fyy0ou
PIyrXMghvcxT1D38O0qL/5l6p8jF4PRUnDdNcBDuLyBNoxB4vY/kQTxUyN52vS6YB+WxX7wvSeLg
phH7PUFvxNIULN8g7v6QRBxPME6HerN2TBdET5CunYfRPGBOsFKIVWzMIruGpe5N4TS8rHSoNvRu
SNIJ4uUkMH7mGdYVJu3RuMDiktdlxDM4fqMCWeCFIqMhOkuBYD+6ZQQ2WUyVb5hTRZhxEw9sgr+8
E9Jjwy2RREF3sQRn8psiiX90Ksi86oxeXRowcRfXcXkYA7SXWej6BR4vfRhBWPGsCC+2UX4zHZnf
1fBGULe23Fvm9QEqcZcvmNhZ+PrmCEhUa88/RRZjqZHE7Mi/P5hj2uOn8okDCZDS2ccCcIg7Y78c
TEC9CtdXR1hYO1Fc4sYrtXytMXNzmYTXFFqo4EbXvr5PRF2ZoZg3xRz9wQWq2i/jIcU0a7ogFdpX
j4tPbjLw+AsdMTodJsDF3CHoRLDykXGa9W/QP84E+aX64/LxFqqEIURAI5TJn6t/GE08cAtCxwcQ
D6twzBZF2wIZWpIhMahKyVGYfnRzz61PS3BqR5JedD0h7cbFi5StLZTtrluL2ciWUvABra8Rzq74
91vN9gjYz7ca/QnvVU5xetueivol7tAiOgI31E457xdkwWAmJiboczKOfub38YdlFwkrpfoS2QRH
4uQSh/LTkT+CjPSKtOjNWd+d0mbaPW8PM87NbhdUfZFApMWxH5jhkEMC75Eh98rqri5c0IpCimJE
ZGeDWrm66VPPJ8yPQhQRUYLJ012qgxhgz4l3PgzNBUkOyC+g4BpujbVf9CY+Q1WMTnU6vQ32WF1A
hnd2bRxEAQOzvV/ABmqN2dj4wyFIDmGkL944fPOq+tGzvjkHSTcUEqmo3wCAf3JXH88eBAZHaNP9
gNFfVgCUZ67Ewg1kJvk49Y3G/k8Uki2y7PEgEK5cSukrzLohkNFQCDKQp7eScOg7iGzLywQpNQtF
++SHuANbH5NC1VGKwa33FdxMSxAPwvEdH/59NfyTtuK6CcZ/sOsQjwvpPqb1t2kcuyiDq0V+Xkc1
ap3q/lq6BtY8ksTcvOlIj9av5wgDyv6A0NbSnRjvpnzqeXUm3nfu11uJc2vqIly239zTYJ9B+mWl
IkgE6ZHsZxEGv+6qxDFnKt7ofFvxsA+TsXVhucHowlkrZr6p+sYBMzAZLaQtSQe/sSPucz96+fH8
k90BSGJ3d6lXhgP7zXRe8B+2ElSKmO7tBIfjH+HDv928hkaYAd/i40gZC+kOk8sLsnEYDF5KL0Du
iYamsBO1J4wY5HUNhQn4MbxBUEbb2CHMHtyIk+F7L5pPU09+W5h22PnLLYQmgdORIizNOPJ/bXiY
tlJ8piaPownTcSpdMCkZPi5pKpHH7XFSwxTaYuLedCEIisFy0ulviuM+7POPa8ARTHhzh59EhES/
LDHZu3GyBmwqHV8x+CrO8W4vTgYzBbuLGpnwpuH02GB+kCM5Twk7weXSebsSxH72DMmcTH3R9vUf
ca/Xlzhe+O1IvKSYc5CxugfUSCSW74daqQkyjwBRyNf97pP8I93o4zZCukX1xLmYOCr/580i40iu
zohlT4rR0ttgAVcYdDjigBH3Bpj4UD93wuXTSZ6rtPszGVmLatqLM2Q6KDcVeQ8QheG3SdlT8pHt
6m86Yya+2TDKptIuviM2eReT/l04M/3nWkD0O6HY6VgPIU64+vnqXRAveuix1ZM2uNYDhl6PmBg1
mM0141ckp68RR25M6hhp3UGfD1nn0FOOP7c4vQHRI/aymPoPsGscqFGjMo+GffNQ0OGKISF+iIkB
B/VH6AJKCwTOnkIXmaUI8wAYHJvi7K3TV40sfAYLJcojHn/FBBWi3yDBQZ9gmN6rcfyHfhYBbswB
r/pKfv1vws5ruW4k2aJfhAgUPF6Pd/SkROkFIcrAo2AL5uvvQnEe7vR0dL90TGhazcMDoJC5c++V
DoSh7SLRQaYs3OpB+dwsr9HcxU9JJHJ8OJ2za2X9m1n1Rmshab5G5yvzVT9sXKJN0Y352Q8SElFr
CZutSk1a2BYwhXykRsezV47LF6g4h9bMra3txMtBTw2KOj4sEeFqZcgnbc5ljHQwkpK0tAHyaonc
75WyxXO6OkE64oRwWbK7eDUxFi73ZBYpeC6D2xzxm+hbtZ0SMo8Lv2xot0/1HLr8PBJP/3zGO39z
4S1hctvanPMBK4n/+8Lz1UORaIFTaX+oWRryJvD5GUQFbuXvWMXPyDCoNlXw4Y5OciFjmaBS0j3Y
6iA7BAdX8jpQHokvc3m1c+wIuY9hrud7w5/6hAH7XavlegCV8xtQ0I2k+s1fQuUpuld4p0c1kQs9
pBkW4CTWMmwmj6huNEa4KPDSqJqBZUCAQIZonCoKxK6eSYf/87fxN7Wa58DAWmlslu/gG/rvbyPs
+1iGkvyp7raGDinNtZv7aAFxtuqY2nvQjvEPPAvDhqY+23iTn279ufwISjfb15P77had2nqrEp2W
/tEgEGXI1P+X94v7N7WaR1kBfoiRpCBQ8pejs+AXcKIJMXPph3mHsNMw8kWNCoORyRFehcSJHxYj
OgmcT1eC3PsxJPFU1QsT12x4KOLqx+d700kJ1hrlr6446emxbQ9IwMudR8N+xOcmN70h853jzz8n
w5GE8HDiLOYQHzrH36uo8Xcif5Nuz+UxTEJOU/yiH8GlrJPjaC6/YhcNQtvqSJDZbeU8GGlfn3LP
rXfesve6/qSVKSOcfnhBXx/n2YPIZCYXpzKORAgZ62SxvzXL+RAVhtyX+WYpt6ZfVTsPA5fVYd1z
XTwHXTA+mTZDFpcyShBkO4shafb6DjTjGmZWAs4mzp0Pf4CwYVjWwzhO4jbLwyrFTj7cOXqN9miM
wd50AAEQCLh5JT3nXI73NWE+ETKPY0NEZhUDyCRvp4KoI244qV20ToscGZY4oCP3UnTyJTcad7d4
xXjEDkb7zwsgx7UkRYu718o/EtJ/G+3QVYVDOrE0vuNjcq6GXSRbQ1Fjdbk7Q9tjCB1Xf0QHbSiv
pxnbW/ecrFLimGU/jCL/aVGbm63yjk2RzoelCLNNqvA+MfT5SgvxNuZdg/deEHhJ23Y/j+JNO41s
WRUbJ6gGouz9SSsgiTEemNE6Owyk8dXr54zxl/lqOiRYYqdnsMdjqs/NyjIgRDAUXScUujuelqQ7
+OSG3HRrG2r6kqbxXlkZ5vNaUv5mnxYjQxlrWsF51xYAYm3ctKvpTeaBue/7Dr+nX26SiinBPBOh
odA8aMMYcCN8CXOHntH6GNe45fXRYlQGTqCwetT6gx85T03PSb10KeCMxJKgcrLmMGTRVYzUYk1h
fZrktM/hU+1eu7/CtbY9AIyjfoLb1XclAh7wvNxPHBvbwPuQCZ9AjwPoixFc019aQhY5AarAXGfl
nFGd4wFiULu0nBjKrh0Mg5yPoUC6ayvMy6XHWcY0KOyo/D7dHWZASgM/zUa0zIpi00Q5btGlmurG
xME8NwrqRztgENKPUrDYbxTh+db2xvqhnjqoV/53URNuT43MOM+t2utp2cBpRSgRhzZT9I3t9vYb
Hr5bJlNjxwDW3KZczucKVeGhKe1jQ/Idf2n57K7DmGz6CfnyRgdLy+yYzS53l26fhXLc4qF2D556
imem0fzixd6x8/dytfwES3Ofq0GcJofBUutC1cmW7DhUSXxIUs/HG8S8fxIdsxbhApTqFYlVtLFu
AtiXkZ/ESpOrmc5tftAKnD8V1TGM0mwbxaO4RW3kMRISH/PqV9ZSdxngx8/SidzXan40VJ/cjAzJ
Xt+WftSA9svAZFh5h5gTBh54DsO+w6Lw6qcEE7K6PoiJEn3qY0ZracfPm+u1mojn3TC5tK/IQKsw
GX6OpcoEsTCpscdEaLFF5EKzwRtame7P2DScz99xWAdn8FvSLgz2QwpGK7IeteVD63HRwD3vytHa
Uvg++cvya5gt4BqrFky6ytjbE7GDGCk+ihXnnMkFTHjQswGbaWsvwzF0EPgIS6/hID0nHAXWAWWb
RF+SX86Mx5ehJLew6j4oArkzJf+mY1z9PDro0bcRtJdhqf1LWDPD0CKSKoktMx/Cqu4b5EvL+Mmv
241r1BUNNb7Y1UTl9t1yMmfUKUNxQmPvNAdgUE1HCFdLiEoKJn6yu81D6OynMA2PBKA476GI3cRk
v9iDuKA1bmHBvWjdyl8/ILZ1zFNzv6tV2N4DWBCZySBxHcwha24NMwUPIy2+bWv+vpSYffrV6Nmn
0XM4yWviKv8U18s3M2HS37cT6EMznnZhw/RbGN3voPKfU6agxJF4RwdEdRg8iUM0lF9TL/3eFc5e
H2eyC+4cC4exfnukiwBCJIgSe8FeSxL6CPjPFOahWpLgijgPEzTprU/zfMU5YIwdYeoEq0olBoh3
ZvlT61jaqzL5nGTM4rNjKHgxGFYhProWH/m0kEPEsqQPO3041sp7zfFtbcdcPejyxCrd9FgU9nuR
VHdwIZ/lEPBuWD0Qwi0h7kT3k+vkOy0v6RNDDy7bamzPKd4R3WDGeNCxVHTkLsBCujL4qc3KZp68
lmvqqKcJNXtuOH2SNCmnrR+RAJBl5AANwyfUoF+PTT3so8w/8rgPu7I1yAIhNhfrYGzw1ZfJU/Lz
tP28wGs0RZ+ZymoPZi1IDK0nZG8SJjAn55D0uPbWt4E+nLWlmoBG1IYpbji6oob275x7VADlMZGt
umQhiCVm99VuNrrrFBQJLM78u/6SdTFvrm3HlMUxb97pez/s9ItDdyTTbD/AxsqPJa4QfvRU01ma
p8BA2jCzjKcuaUgmroYcLA/N1vDoEOrV22kH/g63OayG6oK90dvEdjYc/ML3KF+HFkwOJIBC3hVh
A9QhKG9FIG+czf6j1ZPcUEy/XQcXCN+Z/irRMmYOtbkkt+OfRqsstrGRHvyWeox8D6axpks/g5Kq
b5wDXlz5L3WlWLv+/1YFKCuRe4RLIPh/Q5E5sGE/CFW/NaLCeq098Y5MiIrM5Rk8KDpxE3cYvonK
xGXfEoLD/klIBOhWnhB1x/flx8a/KVH/q817ZFfJOQv0sPXj/XddnnR2NIRqjbwhXG8FqhDOLbc5
xClxlg5FfRcu4ssYMGLu/HSf8dI9/HNr8DcinueZ0HDQxITp2DpC/f/0HECPrpuVTr+NFBJDVkTX
yZ//OIXzBFNgXyxjs9U5YH0ecE5Mp0V96Wvu00VF5cbqjT8Dg+EF/1/sDF/6kPauWkggNHMJTMPL
nn0Gvv/8odfs+F8vJroO8lOIKgEE+y/f25DLfm5ijtNY4hUvPSZFmKlRw5ibGxgJI9cLbvC7gDQA
dytc+sCByG4el8a/Zen+V7DzAoGEL3zUOoS7v7RW3RyMM8zbNRYJA5KXnHkagErsq6CCXVu6ybar
zWbrBdVjZEREqBjG31qzvpVDepcSh70LUkIOJabWuPDLQ5mpYGPjF/3nr0xL3H+5/wPHYf95CFUm
8K2/tFWScSketQSx1p/S49JSgrSywT9WdJ+NOSnUKzfKixFn6FCeKUEGqTVrFQGBbevhOPp4eGbf
FIxSOMKnhJiEP1HfDo29tYKFjBs0Vahm3uep1zXlvIvc8Vnnipza+dl417ql5k7jACvbevo2AfzV
MRefyglwlL1tYaRldk8SaUi2zjCbhxAKtZFLa2NXwWtdWvluUQF2wi4ajnbqXvxi50va6CV+X4ze
20RzYl/Gxb46tEjbbmF4FOKg7sCAeXn7Rb/Z0xr8YUK2aBMEcme0MYnLKjkp1wW8yMugZtIsanif
Yiqwq9NJ6T9mgF/R6x//+eL83eEUuA60BFRpl91OfxkFRQNEvyTk4ujsmVzHp/oIt8eM9oHaFA8v
eeDzVH707nAVA8eUnpLmeffdytLHf/k8683wl5uFI0nQalsYSMAy/ve5xKSwzFH81XaZFncXysnY
0cSdFxqVA/GDHpBYBTdh6E9DGhC0a393hLrusDbsE4nU6oAQbRLyCv/yuVaw/V8+WMA0k4EZ5BpU
VWd9Gv/fadV0sp4Cs4MNl+FTBY64m9eGOBDHoGEobkj7XQt8qAbYPWznRzpJVK0iex5XR3bnOcNZ
VP330c7BgBnVrq6L+S6ax3hTqjQ+FnZ5TF3qAIIL8mtu06DxA74RlzBXh7SHazRYcAfOhzGX3tc2
lUR2cG+K9WbWLuTFbf8MqEzbz+4+bp8JLHwtMrohfUlVWmJQmeHdhJCEoSU8l4Z1qStiKB4sW+bA
dzrs16/xBtm8yTXLon1Fuvq3jCo9Os5X4dpvRPzFrbIkIAdTviat/3sBGLPvs3GAXk+J6ho9N9Ka
knXShkRRudwCu5CfKYEo726OmORBBtiHS0rV7Vgtb8Vv3XVOUWYcIb0AJk4fG2mBAPXG4Ob700na
EFXWwhjmg32IRf0trbuDLkkE9L2N29MB54YRXGhS3tsZFnE3lQ8BHcUuce0fmH+GAwOuX3DGgmOT
+NAxluBApOWbXZXVvx3Q/t+MLHwbiBbbAAS7DSztY/l/Nw3hRKrBwGq2lTS/CKSTkCIJu11B6hVW
zI0ucdqqIGQIF/YfqdmBqZmz/v6LqcRw76ffzShP9zmGJcbK/ckSInvoO//TKm6bDomdchd6tAur
EUtPBjMz+24uakJxjc/D6CEnNv05zRnZaF4I95vb1/VeH6dteycWMPyevGq1qMa86WHLr6yI/ic7
Yf/jbbsOiStjMXZhzYxNC7lrII1X2hlff3Ac+/ySVYw9bLBOE46c89iKPzJqgk0pHUZa5L50I2Qr
cOAxCfaVbfpYxcghumisxyE/ZPH4rMLlQSvZlWNdlyDugfhMBIfR8nl5cXxzT+ysLn7urTc9tmx9
8z5Na2DkqxlPN/1OUDtoCk12m6z8PGbDCCwfYP044wOtrXsrxTpMqxumTnnIevEtlNa30ocLrvy4
+c8ZnNHMdaLYDwNrAhT6SeBXUC1QHXb6C9Aly8IkeaJ+BTcGCaA1xLCtwvZr14rTmPZ3OMaNQ+LH
dz4dy230yTQZ4VOWuGT2xGe0xFyWfV2X0U4rLIWHDWBZa2Q7eaDmFTdzTUPXTXRAce/gGFLEa4fO
GKaXdLFu9D/lQSc28vmQTjM7D+x5xBTodl/153Tc+jrZFCEyWWrMRExMwpgofJh2zjYGyLvX+qQF
lGw/QGCFtSlhQLjwljDsfXcbN94JF5StcKZmp83s5E4GMAUFsqPwvysHyUN2XoKpM90DQJwPfI0j
TPaV6NqQ6hqj6pqnMa9OkCN1d5/iBcwINANHMP02uhaUR2DiVzMuTWq30nZxn8X2FD9ZtGvbGH/j
0SIxvQng7H8yTwJjQlSZ7X0jJvPQM7b3zLwnmiHu4QVYZ3i11cuS1PvaPlmjYz5bdty9jKDCmx6F
ZQEfquUSkah6sxnCpTi0Nqpn6ihOYWOYcUkGV9Ll4S0OQaVbLKaQUX5Dzmr3ST9sLQAFO9ebsTdX
4UZ3UOC+gLsQNtvWK9E7Z6KOAZB2zhiw5A8EjUrF0GkKO3H2WorbVEeMWljjh0DiOtZPJN41CDkW
E7gcNO1iUwcEhvsymxsGVS07M3ggdQg9rpNzWbsQPccxP+l7QDdU66iuCtc1GHAjtn3TLNsQ5ONG
SyvGPBz6Oa9JtpJ89SGConwW2V5/GTFck22c8zrQFfdC4JG9GbuiTb/p29MMqvfcJ3eprVI+kFI4
VskG7eOUOxkN7FqbWVV7KJQZUk09EjkggQ91c5+29hEkM9sbagdWyppwAZPMfIrtKGsEs18JQYjq
J9ESonR6PvnoGGdpDeM99Aa3q7snJS98bd1mxKW7TVen8ZJFT4hOAiCOIGAqWZMhEkyi2PxkjQ3f
WJtiyyvxn6lqmzQpVWMQoTwpirPMgAqcmSECQtZTYyzGGa3503scPVJp1Z+BLB2gX5P0rZnsKKBA
MfvpVSsvsg7ma9p+dLPf31yWuDhrTepWHMthy0gVtck5hrhj7HCNP1SPWpTWwmhWShzZU1+C4Z+A
C4CyUIpub50UYzliGuRlxYHKNdyYKSb28s8wARAb2DnDHTdHp4wRQd6MaoPvQWy7NCn3+vsfctip
hKleQxe3rZHWy96wnQIdPfgKdo27sRPVQSUD4DPWWqNSxTv98tAHcbMOBscFra+qujdpKwvlVPpH
M61yoBm0Xsl8785OdYkn/zVr4p8u0MBNu8bdPAsneU4uyWaoxEvRJ1LabeKScSTBH7qP4BV263pB
kI9CSqZpIzsZwtAxP4qSpHLewRpcBnpjiMYkntayqY6GZ3xv3mFEi94lGXmyFZ1g2hDmGJHt5pVq
mNTexbPSmpkJ6MSwwoJn9Q+iFIAAZbTsK6hDlPPt2Rn74kWWCO3rtLQWlgcwAVzI6p12wIXhu0zu
I3LfawwzD6xvHZL15xsvmZr0THKvq0HITTkU7Ri4wc6FgOAtkXxk/0jkP875rz6FrFrOHuEBv3uO
o/EtH6ZlW7IVaZdNXrXV41oiZRf239T3Tf0t9kx10o+cilBnpfpVFVNyIutrX72wI6m7Qj5qTnJr
JHLSr8pXljZwvAlfmNsivR+sPkUo8ksu6pp71n7NTgBgsC35KW3ro7tnRrQNlYPkSs+8Tjpqbxn3
tZmflQMppXZhBXW1kW+aNTmbJemPqFqvVBpt9eUwDI8YjG2f/TR/bGeY+XHIBQWaGXvLzc7si1/3
nIdz9UmgGI35NW7qt6ykPNFvZ8Dd47bz2L9QNdhmyZPAVPLzN8/gj+RAONHEf8C2j+RurGS1rZR5
ccaS8HJYgJLK4CvatbWi33lp2nN3xW/++aB7qvozs5mKMRbFnYB4vC8TnB9WZM+YZ3b1CE8yLqL2
aQj/qMrknoipUOYpfG8i676bOVmzEHCzbbFTZFx5A21QlCyOWod3DMaenCJ8z+M5vVjyTU8k+jUe
qn+tGn7ulrjKuHEXu9qXElW1NDqXPSOkUXQFpaapPlc9fVzjdcZBdNAcjD5+jLBfHG0fs3U0B0CR
QUisazxMg/P5P4l/dnN85xqr6+IfhS1HGIRqJCws9ksGQy0D2+1RbN+rQnw1Qju6FFSK8DFWS9f6
FCXpWJ76mJa74R3noXNH4Ftk0PsbvwVpISrsT2RT2lWMHOW8a1IVnfR5olMe+rSjccF8i8iCO5Wv
Z820r64w3Qp8uoELYqGRDRQnA1R7bE/6KQsfWiyBR5nl5SYTxTfffzNYdvRzGslXs6FoIf5QeIjg
ulfXDageR7AehpTbyKHZejYgH/O3S5ppM2H3wzhpjNvPGcb8MfsN4w6JXDo7XISptdXR5MOSMkdb
cgU9kl1G56ziPbSE1ab1GG/oMa1ZMyxxbXyQgwyvpiu6mWIvek0qvIWVlAEVh3pXg8r3vo9K5pTM
c/Qv7cFtDjK47tMcfcNwk+yJKZDcXkd2UjuBLQb2rfEl0Te+JNjiWz8SHqxV/Q0Cos2Ur6eCxQHY
VXgOMZ3+kInxM62a+twBB9rW63RiKFOxV2Nyym1WC0UzG3Omh8Yjuaufc6Plr6Lwlpspb58bcxg/
B9YS//5+eXc8+bH6+bdOxXGjD/iECG2T+t4uVsLc0bscrS8xg/Xb6v7JUpO4DcBnOqygTJ6YmtYb
8GcovKp4pCmftgBvMKvwX9MzqVSGj7YFilY/DWVnHH0sGdsldcQujqrfPbp/L/G0V8we2IgE8HUW
5KlzCLyOfPXYu5WumbcFo/omWeXO/7ArbkkqR3BO6Uk12KUHzGbEi9Emwlb+8lNFCuHzKjJdMce3
bGGzWL7Ob0i+chkMFmHJP10O06leuW6TmP+waQrIhsuL3DfHX5VrpptwdVTXDDjZVVO/iCm7z4HU
nxIj4IMs/JJBzIDCA0fRgTBqeu6rtfnJiwGk+TydpnUspMWkzy7GN8qNOzb3WMb33VrRjML9kD3o
bIEnbSVr6MopX00O60la50F/0H8/XIZrH+DK99bIf+yrj8YTP3Tb7XdYYnzXJPGp1tA0WzWWMgeV
4CflSZ89WR7+csvuW2aR4+QsFbvWGn7rRxIa0IfvEW+vxyXetINHvFV1iBFAeqMlvovK6eKtIRXF
qXHsg3GvRH4o+7r7aodU+O5gvc1U/tpbrgV6rKX5xrOqg8NkF67MctC9tD4hiP7eGnSwC2ey2s1L
9hkozhNbrnsIWJ8i2RnRRJW30YXG3OdADeEKJH70qkvMdK0ddDFaMxO94vtBYv2eobUERn7Sqfou
xXpcx91l3riin1lJBnfGm7+atZSIDfkX8APBWbXjL90Sen79EKVUeW4XRJcwUXiWWLVmxzFMFGYa
EfawPUDpBRV1NQZwywSr461ltV7Bzr19xiYqBrnteYia98ys6q0FD49pDNgUj5G4NjinJRBbID61
6IOdHlml9b4gD0D8C4nD6ZJDugzco9i9P823OsnBisKYgVR/jXVEsFrXpPXy3PrWARIQW5Ii0NBJ
p3CkWECe64G9KcrqHtJCsj4DYdQejd2Upt156Id9bHg5fCAB3rYZX/wo7mj7caZM3t1cYusgYsUl
M6MXS9SKCG/4lg6Ima5TH8HFjFdZQdjiLxjjdISf1F/X/XMW9MoaPbnhdXVyeLEOCaYUV7DzAGcg
zr8q2Oj/sCjpiOJ0CnYCT+3OVogG2s02pLBZrJbqthvit2DG86bDKbAiUrAkhHgGZdbbzM7e9TOy
5LAtIkO86UKpNoafaWarc6BO1oxUbfRrT8ICp1OTly+fnYrbLbTf/VM4co5Ea9XvzuV9NaqHcaA/
tJKU90Agnp0+23oL9D62mx6NoBS3+BhKbKMsqlHE5lkSZjYG8Al2yUBDkEYLUMa4yRinu+0azibz
e//OrHnEZo9c2X7hFtpLmxeQQEjaKW8y9gtrfjbNQPkwGzWNZFA/dcoNmPK39W4qrOzqQubAD/Wa
AnbilYwJzkigFUQTk/oem6MVgJgLhnLYNjN+rqxdeAxWD0AGJfUWu+qUD+10zjn8JI7gR/01K6un
mm29n7P01nuMiSmAOCpUfj1YTupV142yLl8wPsRMVlhFaLM48qBUfilG59Vx0vqrDMKeSBD7B5dZ
HWY1qYthuPGmadhLoduX2pq5nBzbuzYPKqIdBTmYchL8IDwYwFKxBjOtOKo4MHaeLMHbNNi55MQE
PcjTI5G0vqhaXhl0i+NKxFiiJNsJgoebKKjEtQ0zez84gBbRLEjsoPl8cdv0Qpoiec7cFt4MK7e8
GVgVRfmmUGkDfK8JHubO/eGqDJtoaTh3rs//DzP70V8ECOaUt2k+Wt2NmOoYB8FZyuVX12fsLIxA
OnJHHMy8EWS82Mtj+Jl3Terp0uI0jFShLktp3SSK2glOgqDlTX97jc8aLpMYYrNIWJgLAVXi0Of+
PM9Os7M81FIjJ3prS/4EtNQYWWpjB+RwLGMK97GaH4LKhUBuA3Aq8o9xtU2LrHfOIdPQeZ5fc9GQ
mMHCfiG9zDF+Z4uWlWPByCqZKKQTKLmfna5CU6vk+GB0ak/OjfVD7SivXGCoDlB8fddy9/ZiFNcS
FWGyQ8C4nkkGeZEvdPzjTgneVyLhJjYCwE1d1T+NTova17YjV2NF4OQVywxTj1deN579OWy/1G2K
F9VL9la0QL2i75r9wv3K2KbMvxZh3r8vDQsd9IvRIrDazH7F9r1k4/SGiWtkmI49mem9MJiGIHme
DKPJD35dfbdW6jAej/0wJyUDByOg1EOGcsgeHM1M3nqZvEfM1J/KVfgMyvbNF08uRLe9tYz4KKJ+
eTEt0Gmw13PK+rsk6qHTN1jVfNe4FrkZs6ducV6X6hov2bpbqU3PGoXG2zfZpQUrEj3F2kOjT55U
wFGANyLY4vpKH0exczryBoW5xMA1OYzznIM9Q+RhqqWiaxXaPyEU5YdYVdlVsbk1SpRE4SZySEr+
moM26eL1Yc5QB70pOQZtYrwWAlBHYPPjl754nGUVna1K3mLVscenYinXYpfqWKPcbqbY5bmz5uYE
R4MaecmCFWK2YCgg3O4lzxKkOsPz8Y4Fp1hLzaJ/HjFp+dnZNpP0Voow25le9M3k1L/RSFX7WRon
q+qThyJazM2aNdkJ5RiHsUtHtgFk08mUfXme4Eg4/tgRBRlNRkLONmSbzolJh3er7Tra57M1wxlh
72BRDj4euv6EWtEdelEHF1f233zi0oRqffNYN8Srg9JKtrG/zFdy37fC8OyHGdHoYamjGzS4Na0y
iDvaEvVlVMktTovgcWUGs8oQFpcMb2rMjG0ZpSZjTk8cZU4dt4rkZDvy7jAk7Pay2XF10f/wZHMA
969ORW75ZBItKE9sDtikU5ZeDZNlgSrrCuKPS3RdMih9mJRZRCeBTlKF3biD7JO+WAs8xFMRp7y8
m64824Y/EulMnruF1MPI/XCowHu85AVpMWPy1alcKDfj2VrOnoHfgHHN+gIoRioX6ylaHAg7672j
nOZ7a004BWP2PLW9+asLDRzTJs4EprreofQFDP/YHe/B80z3xZConXb5ePGgDhP3wOBYxmPQGaw/
M0OW7mUJOZcoeimzwHxn6+4+zPH6ZFEp7pc2eRwbLz4r6NVMTFfHCh89cWAMBEPvnoJ08dZb49yl
WfeIePTaz1yTOM6sZxsyy2z9WPBnPGgT4dDW6alpAZgFkR99yQlCbLPyJSNV8wLlgM5kFNlx8XrO
xmXlHRZlecOEm1wLOhRUOrFtzMB6mzLpgjOaTjHEW9y/7W6SUX2QMQxfQrgAFVdvC4m6C7r4fkwp
ygHhHIIUMmncG9Hd5JvnPmQRFjtujEdlpjAA2p9oxDYJCMEGGT+986TxAuDud5Jl8m5WlffE/AgJ
cbjzVbTclZVijVjdkHoe8G0sAc9D45hXv8qtC3KAS9gbOkTMLruRlVu3iunBTf8vWdF4tkWSs051
9ZloiwkrcP013C7uXJmKO6tkiYLXXjPXK2+qtTHWsVeQh78B2pQk8QKMR3B20w/caKkPzNQZVXu1
eQyRMK5G09IM4Kk5qZZaPGOtFgyz6ZFVJB34wvNc99GeBV8u4Yn7ITf6cxWTWx5YmydwYhySgGWb
8fCjNpfsoVC+hSe8hA3mCv9egD3ZOW3DGtshgtkMT4dH0J9uzC7HoHumDOiflzrf+cbeXIrhZZpw
ERnxfMbOsqbfsSB3svTvSEAlG6jjOVSaeoQjNcrDaMSrg25K960bqSMNRv7AXU1ExlkFBbc6lejA
91gRont7jTcnuZzOzdLveq8pHsXENopRevnVMZhXK+myiBdGCvQN+bXO04/SZT3UiK+fGTHA3TAC
GLAy7seJRGg6cnOa4q6ZiDBVyZTf9xZaS06T3ypZbrGj0hnGbXvW1RT8RbXphytRq5CWIKtZSKSx
2aVACU29aldM3oTpgoqYDJLapoyMd4xW3epWrR5+T1EO6+pUD2gZBL6ywde9c+b+fglRzbB8GZjz
zY8pq+2vI9R3I9+njWk9J56/xneDYW8gye/R/G5yBVuETf7o08l0kIR/8WZGk9ibLfagZnWcasWu
rucfTqCCW9EswedoZ+CA37JhyVnZFTnoayCYC8ngntWvUVt/c5zKuWZlyoSOBlXO0bm3yuoHY8oE
8AprDcvgwhIC8Dgh9osRuFCPN2lQXXUKDfPM66Chf0M90L3tbK5hEbQTok7NO2MqsoQZLMAU45ux
YL8VpSu3dXIaVp53FU/xGel3px0Oi+G9dtM6rQ7N7pTX86Nkl8C2Ch7tp6gXxsNg/XaDF1u+ZRIE
QdZPFFVgK2Ynil5VAAFUjecBFNQlKZjmrVuCdmmNtNXPToArEABep4yvmFgbuD3Afxx35dstyUMc
MFxa02u1we9WuOziNGduWxLAgtagFwTfBsCT3kTajCP4XOavGDiOAQFOe7KqOz+Y9vQd0xGW3N0U
VEdBrfW0Ev84DIpoL5UZbEIZxzfDAQ5g+WyK6eqz3eUPTTt3R9NUv/NFLNQYDjkA5jBM/bbk8MWV
3cvYUueERUS1yrZIhO9lkPeHlG04uLDT6SiM6lrFQ3rT/3AN3oNiom9QOWM2PJaHwcDB2wrWbucR
Udm2MK+xZ5tXwpXUobX7m7FWfxmQX4yWvOlEYmzv93i/ow78RD+IL4Eo4kerAmuDMs1u72lIj2U1
Q1AAGbiJjdF4NCidi7e8L/O9FTbV6V/8F97/5to45ti6vY7S/8YtlllIbSau0q1WdMSYk9Quh32l
Vl6ta56jSN63/FuPXW7f+VLWW26LZ4NFzgjPC/yQKAPUUoy4cVSCv0EpbG/Umrzbq1fRkkexK6d9
tqHnnpd1MZ/uI6NWAXGa6hd9ksDv/FEE6ls18bZKofKfhOhwQycNa8QZUrNVvjHXoP6fNhLMV52h
vwAFSjYw5dADc0gHhcBklar0FBVD92AM75QruC8XKjwvYKlSoGzjmMuKBRuJ+NbGhrogGtwKZi2b
uEawrVsmW6UQbGteTfE6XEARbynPesPZrTrxXTiwgbQlhLQk9WLlPsrOPRNUIN7r1/bTtyK5IygC
WdIOrnbtFhw8IJILg3g0otuXJCiY4ZNSmdt2FU0TftuFohHD08CujnzkcE98jE3q/8g7jx3JsTRL
v8qg1sME1eUlgekBxrQ2F2auNoRLaq35ZLOfF5uPnlWZkZFVXahBLxrTy8iMcDdJ/vc/53xHZ4kI
Y3wd6O1zSbRixmjXLS0SYaSRRyz7Hjd/uGW0cJtnmVITmZTxDpcx/avQHNlU0M4FjbUelmbvO/tv
i2pl659BPDx9/8EpxycwD5/fi+w0dC/foJ3J+IdLEN8NdLnF9wDiTiQ+XM04lMpfRRYvYvViNSaw
uGklYGXPonBuoqH0N12ubLReXrkfQzuCVzuLjAGByS8R5zkXWGzy07wx5hW31W+KURClz0Kjfvtb
VbR5L3cRdcK2ofVLFoH33/CuAsY2jE//sQ21u26gYFW6+rsXklj6tlK0Mn9CTFmxZtl9X/MUBdMi
CBMGpP4UifQCCv9X1VhPTWUjzepDKL35T75Nxp/cn5Zl2DrpUNyDqjScn8KJlm/Vvm/649wIy51m
BP0qiSakWUpXeS7JPdHG8UgfQcoI7N3rElj5lJ9l1exu4lAt15lhrr7fHt61JUTmD7/F4CiYjue2
g4MegFan7DR8Wlgo2Ld/O/OZQ9gBwsVohckPM8fLt5z9718pvgsE/uAgsxBBDZvdtWNxufjZFln4
CDCB4VG6KdtjnvsDB6Y+uA2i8MPVlWajGi/fO/xveeN7LfR9mw5YF81hURwC6EakLSwCGNq7gR06
lOVX77pv3xDCPGPj64mzrlHh3kwL4Dx/jdN2l41ayZ6bHXVcMm+UDtVSKIz5PzHs6X+KF/L0DMl7
h5nYsKiU/KMPLUOA0ag4Q0TLh4eosLKFXnYQ4fvRW5t52/LFg5dVi/X3Yul7hfzt4ZLJRBPxSm8b
TcuzyIvuTWQu4qtrYwIU15LQAzbgeTz67//+W/JnkyGP2ZSkuPDck03+uYSyShKHexlJXl8Rm8gd
t82YXUg+mHPFictNPtIMji1iNhisT5UAzmNnDhlF6w13H1rMSDb9NZj4H9CSRb3M7z2P68/s9Jp8
Vn/se/yf/+MPf+kYkJitsq/65781PZrfftZ/npJIoZJOx7/4j4u3TsNbVno/FnVREvm3f/bX+i31
F8fR6XTEgsznEW/7X/5WEqn+IgzN5O3GWEryGQv1RLz2/+0vQvyCrZM0B8gGzVStyQr8e0ekJtmt
2SA9wP3xP//y/Sp7n9nNr9/uX3s5f//zj81Mgraun+2aluS/mpql079lTE/3R7sme9NS+HB/wHme
JdtJ3TzahLFF/eU1AxY4JTz4GhRSpIlsMtdkNci1Jz+3jylLCIkPMyKtmLyltKrAjF4SjZiR7zx5
XoJNvaAEIV365odCNTeA35M34HKw3uxpsRnXh6igexAlpfE0OJGAXFszXdG1hTyERTkQoEEnrp46
i0W6ztTnGMgPktL3b6r0fGum9RLqFqak7oHvCzrgNg6cV2eR3MII2mS6uciH4sEp7S3r9Y0SB68J
g44SvDg2APq23lj+AECITpwA2AgrbabveofhhEWSqy1TV1t0CVJiYd94+BaMNAI966ZnV1bqjAzq
QzvCPzfoWwwIyBAvJq2ICgqPtdHlDUwvdt00IAbeCpcRA7u3kdGt4eGosdZVbq+DCnXX1e/MsZ7r
LhQb4zS629I9F+q1iR7NaRUKl5P2PK+9cmykeeclaSsa/bibl5fGacgfvCf5DZ3MMyF4muQfAy34
oGt7RhvSrd194BFFvGifG9Fg/zKuOfnVunkGGrMlvTRzqnGBC2Vv9YsAalJjLRRHrvhMsDtD/nI+
vH7CK1EAwLE7qx7cYu9Q22m0LFHSS9681IJtpTz5aFlR9di0rPCZu0vvXcP93VQ3EWfLjPfRLrF3
ad6qxNiLYY41xkNL57o2xbyI8TX+88iDL4SO8dI+W6m29Oxs2UbpzOrw+lVfZecAsAhYdatHD0y/
UZqIx/G8H99GGmny7N4VVLOjbyTlOgd97JPI8ONL2D+qI4kDwHUZp1UAN7Z0jzbIPld2E5YWinSJ
wtMGrKVNysmaZh70r7Lzaf0Y2aUjTLnPWKffC7ZQHQdJAHD5cJhSf03Ipsdhf+XSUmjQe0+Mey4q
TOsOPkymzkezk6uxFe+hatkrgIsEiUR/yWps2YhFF7fOrkHOhDRShA2wfFybCdYkN6MujZaXjVYr
uBJzSPlaVx+rkJ8cOpvJCNXp/rtBLMzT0mrXt8kAcaxaxeCk5orOxr/xKuRZie2SjrW4z48jxfey
yXeZ3j9ag/KlMdKCB3uLGyJx1Xxs3hLEyt58hpx78bFAMMevWNDN4xr+4oCRpAXQ1prHkZVCgPGl
GINtnbvInsV8cPAoGO2rg0JTlc0mhCAdZh2ncF79kAC7n660KLpapOcasjPh6O1gOC/a3rqoenAX
EPAtORpAZdt1kTnTtbtac0jpE4AenNEjck360avSC3UdO9G/apzOK4cxZWx4gC/YIlDU6O5QlSX1
d0vCb8vUadejxAlTXkvXpUbcXuEsmulGc6O7zt4L2lODHbrV8JoQbu5y8D/DJGbsAw+/sR7iglDX
gmlcLXC15bmYVw5B9qF7NjH+Svla8a2GIPiSFf2sJtVYu9MB/7XW/Ll0v2z30QjfwQUcM6ntSvku
RLswqrfWl/PC31sSKUxupV7uB7x+nXoIqzcttfdW02AsUPnleOR1M90CRWIt2s/Awi0TC5Qq5sPp
KNHhnuMQP285Xuj5Ku3EJ1rUTNWyJx92pabHl4GK2KjWJ0T5VhiA3eNqHhNT7+Nmbic3cRPdaaqx
UQvjiXqldVrXF3a6NHdSgedGXb3ly8jWmdBY+c4Gcd1pwUVr74qoO1sqTYb+wnK2Qo/xUBcEPm7l
tNgASYa6QB/Do0b+04dnSvZm3SbGAS8TdCFg9WHa8fxIJF1VnFPoMif6d09AeHFRsevvmUfrNvxU
iNql2PADLtcG9SBqcUx0eicMbSk8c+VS6ZQA69RZALkYZUMuXArI88nRhsnARlDH+KYA4DdwjppQ
FayOAlPGdz/6IlLSqv4+JWiH9xWI/oPEzGAo4TLp9XMWLDLqTcRXSlXdSndQ+LL8y4bfTlpfOGxR
Pf025tw8B58LnS/kegv9NT+2YlhXRnYLUZBz/6XhB9k6ixbW72hn86G5GlZMEt6Gzh25ez0v7xOj
I9Par0dTPNYuoG6dcJ8IyZ57t2yYF1Z5mw0xoTMxD7tja5U7TsajE7wCqAuk/zaBNAPrtTZ4jMGT
MV61KJxwV/hgqntVo4bIeOpZW6FhzDqbfZo0N1GMQ1Xs2blySSwJVvfRbaMqr74R3VpGhjXbfHZr
fUvodY46tCn01wz3PMwl3AYOOnkaBYshTm4i480p60VpmZzPEvQn5XWI/N0YxActd3AkJjeq9q4D
cRtUcdIJMGVE+lBMTujftA4cFEIS+uSQrTF1DCDotUhRiToUm6g9RfnjDxPaX2egH2ceY4rq/OHg
w4WWcAp5Xw49OgSgP448tTWFaisbl4lT4/BrvHtZq1T/AnXeCVb8ih2/IGYgYd5XaU7UkVyC10eP
KQd9lY1qrWh3dsQpSJqHGNBUpZrphIBYNeCpEspCKi53kIWDWTZaN4Hlrs3BvqsGpA27lLABlLNC
uGLSi+AhLmqM9hRdn4Pm8/uJ/geM7v95522cvj+8m1P3+3/7tdN2Ol3821/+V/z2WdZV3KQffx66
v//tb523RLSYuC1LN8lt2nwGus+qpsSdznZ4Q1RuggyAucg8/PvQLWnJJXgKgc5QKSr9cei2mNPh
aQFSM6T4V0ZuQlg/f/6mWnbYVxq/hbWC+VOUzPJDYI8JUpzP+ntnr9EHmJi2MTmuIV3Xh9H89J9B
0IAuKyhgQ1dGpFGpTmHJjMn2PIzbuKDUiPgfpTTWsl+5c+M+oPbHMI9ufui7m946F8Nt291oynyI
FqBGMXZTK1cf03Hn046Wekvt3OwyY38p71lU4qQ8DGvSClCxFTS0M+5i7UxdPPVKeKjMVRbOxzOG
S65v9Up2DxI2Y3JsWHaYEhM7a5qs3bfDDYPAseOSDkRjBivVXbMkybf9Ib64D81dLSHhXxoI3vli
3EPwFZJix1UVvpfqXZOts4ExxHrxPQQeptY+WlViVq+gUvYboWGydrARLK15MhzV+EPn9CAtf9XQ
c+BQo8vlJ4JW8Nh1OX1jOGQBZzAbbNW5e0sV2VKe7Yf+4o3XpiaxaDNSzlbjRdsW8nkUbJE/c5vC
i7sIkqnBdt18SeXSkuhKBRdMLvezN+NgP4CssQiVzCz+66wgarNni6f3IBwvyndiZ6Yz42YvcEIi
+jztjKXftrl7S/AOEKSciX1+rtFW7gXP1SaY9obaNkLt9MXZXLb75NOB4o+qcwYM5d5k6wnZcTTC
OS95Z8I3Dc0F0wlWucZeymAFy68qr9o+HR5YzooD0SS6AC/6spf5A1apZZaB/7+rjMc2MQ+doi2Q
Dkp4POSB7Q+d9neN4YX50hfr6MrCkc07FQKN/46UzrrW2Th4iCNIP+V4l/fOvNx5xPC8mcYzozOM
Yhdqz6wZN0DnCknLOqjbfDmetJdq5USbPt6k2NvdN5py8MMtswmxwU65nt76lh14vKPIbZ3Dt9C3
Fn76nV5d4JgafPLBlm7yfG/392V3deP01H+ZztpT+kXfyNmhFcy+2PVib1PRXAgtR75Y9pk5ADc9
edR7gzMEuYrJazzrd9XBCniu88S+U9V+NtjnkLSNDqC08RGRgaii8H0SgsOWXp9kW6yFN2xM41qW
zWzUDHyM5Z78nbD3ld8tsCIdbPacEnkflyXkVUhdVFlG2g6CRlcyXqWbdOJVzURe7cf5xiOGgZFp
+Cq8lyjuVzoZs4J600yFBgrB8IRTStFAlh1x5LJjWkmoyclZMf2NV669HFgzIgKueeMqBm8tWRdv
RDgL1y5HhCbnU6uAQCJtHT1VFvepopkhT+H/uea3cXTSjSuCW5si1t65klvZM6QjZ4EuGtQjB7W5
nWMz+TXV/P/3TWiK2P/jpc/54+Oz/Du3n+lf/bbzMS3d+uvCx2YD+dvtR/1F1QxrQnJzh2H6+GHp
Y/2isifSbXZOGL/Y8vx4/wGMJ6hpBgsNi+Bf61z/Jqv9cQCa6JrcHIGCMgKZP221uTkORckEg67Y
LDqlvwah+9rgkm9Ft0/6S+UdqVzkIrAKh/tIw1hh39binOaP9MaKBlCqTI593O+kYHjzGqiiAzCg
MszFOlQmfOtIT5FTzRSJuUNz722FHQjRpsGhvxsRaMIoI5v98Cb8nblOTA/756c1kRI4xXCrVs2f
5rrBC4smrIGdth86DT6B7RzrqljEoU9USL0WdsiX05xal0iXFUAmO0IfRYNBr3JOwk5BYKGbwUEK
J+vickquOWRoAu+25SqTYStpVdIGg/lE0o7x9M1trn0AAcfyjmNMbNTBu1kqT8rIfsE56W12145I
9qCuFrKTnGcwHHg+unpS4VwLyyUI4EXFicJK2Hx1HqUPyWEUEkCWsTNrG9cv/Oa+MGg35LEQx5qh
ydFg3P8zncP407YcSMP0cVRhD0hdyp9eO7j3oWOLnJm2cFZ9SXunkp0qcSEtsdS6d/pdVmi33JQK
SpUSfaUr5q6LL21R3wMf3AuQZWNU8LFBQNXx4jYmzj4CMZgp0haqHYz2bWT7G0txtnZeg1t8bfHL
15o1M3itptqRBB7MKN9Qh+cgoOi4upHGV1HfiPhWcQfg36tEKykmsed9oywCLd9VRrkSWOUqB88r
rcKsGeCaymReuoQnzcDBgEi0RGtx84TY4xXb3IQmfC1I84uiEjcF/gTfviaeudV0sgwwzMJV70fY
1j1wn2VynzkwrfABE8GU9CJQQhR0D6wHnwIWoiGPQydZS9NvRT1Q0N6IQn7k3kmEwQ5rLBKB9+Ub
yoMbilWpPzcBNTDFWOyDHIsGVHW4jxOyXW2oSIiIm3N0HlxCHBCcktC6kLx7Bd/wlnOcbuWBZgNY
FncKeTVZ6FhaQV02/m5C03hefstCEzsJiDW2CoW3jGKcS/3ZDc1ZFGfctLIbGqQa9330unVFr1VX
+vinnKtRdruW1RytwRDZ81kKKLFj79lW7572hW4388JqR3f2rCXVjw6xtKBY5RkDQPOiuc6CRiQ2
CuyHw36rqfUmE8XRHh76jJKyhH1nso04SBPq3OZ2iEpL+rZxKaLz+clWthrsq+ldvbJb1GV8B4Xl
A4QY0q0f71XLI8C3ZJXKKQzfAoWEI0Yn3HBLm2LqwQxuk1DdmM1j2Ih5VB37zsEf4sxjvqz4UbHM
YhyvU6hfLGfS5cgR11XjQyK47TFXK/KUm+F6oMSipDVqPhQJAZTTaImV0u88bM44wImZBs0ZZ83S
Vj8sJed8OOwN/SXoPwfStDOFPs3Jx7xKWpcApzwO9JPEsHYDJnZ6HbUo26u5BYrsbVD2DmsmG8uu
a6+6jKqEHABW1b32XbHsarlox9ssv2A6A/XKNyq/azpjQWFE71J+3ry0mEGwP+/o91wVXU902p6H
OkMBeb+mIS7o8judYNhWRcg6a9eFVxntEz7uEJUXCV1s5XOrQ+W39Z1KeMa3VVzGbzgrouhI+ddc
V+4N+dCIemc0SLhs3RNaGmL3UUlYazY41QXhUUF+t53X/VH66hfZ3YNDA2UlCnCNnnEyMU+0VAzT
sbAKlS9vZO410/hObfEQpg5NEmX4FvG5JpaABxpXt5WeMmu4Zr6ADwH1LaKcmXMzVTxoh5mG4xuY
NuBBFzW6au2TH6YfhcNLgUlYUYKbNEAisIIAcPmrOiTnmIC2ligzP3PB5VfFQ62R/7O4VuNjvRkN
dLNihHBXWfOGFL5ejoteB4lgtjtRD2Lrm+OLmbr4HCn0+K9wKP9356H9//nfb5+pD03k7wxFxu9D
kf6LJTCl0LCKRc7WdTg8v53JTaEzdpiT6mXYEzPkh0O5oUsVNAQJOtWY8MG/K2GWZqCWgjXXbCEY
Y/4FJeybiv2H6YHBSpqwxlFe0d2cn/TiHgdl3BD1na9ms9l8sfgnYBT9T9PJ9PMxtyH0sX6S00j4
o9CWdJFS6YlU585wMCwdC22zKdt0XXJ6BMI01zMmk6gfUJWGV9er72jOQNFZKyUDFfvLWNcPfcQO
nn2uZzQPZZ9RJIgO0yi7oFnWKt+bwpyxjqxc8588eFOdGEl/enUsm0o3GB1ImT/tLDwqIfym6ThJ
Iwv43W0W3TiAI3LlNs6vpX2bGoe8K/ZwXGW586NLj/PFScu3oX3IYDBQ2roq5bhMOOz1d8Xgrwsl
IYcYb5KcMISw57gCZjAh7Pa9jpWNFR29cU2SBBfJMuRAmjZLqA5LnLvjTPrL1r6Elg8es8Rct8bc
vBy7h7I+R+BQlearDB40DaYzq8QQaDDfZCJI0bzPiXVFF1G8ABM8wfJiWOnCY2+exXAyrN3o4+LM
d31+Sat7QL97GJJLepJSbU0/UgX0GUWH3ULMIJlzga31Dz82Mf9oG53rIoFplbD4PgZDkZ4pFCFa
tC9ZUDsUk3baZdI+RbZzCrHF8Eke2XmZ1FFT27rmvecdc33ffXk1vYfde51uHedWLz7KWIW28DwU
h8y8L7xjaMQjHjVI49NzMU81MaEQF6cAIcCUGvJrvQYn+IKrOjUxROE7sRUpB/xe/4jjo+W7S3YV
tRdvmnDvVBsDNDS9a7WpHUbQXFWIVXHdJ2JbDRkRmwCDNL5ctr4zm3ml57bjHZL6kJBgp4FtL/Fx
eMmpGl/ximPOre5bsaV+mI0mVBCbWSKH7h4Nd4G64sS8MqKDreBssRQUEqa89FCBEe0osTrgQQf2
CAX5GiBPeGygPOXeTn0VnGXhXCz9Pq6pp02J5LqOuY5HbCuFsSqYwnAY3ySuRI7D2jFvqkuhbtWa
KqP4JXO7rVF/jQb9jgFrn5vYpuaYMsy4dliKaPOk9NaDPlObYemPCJ3GOkHnhPBFipdT+GgSp4+H
2WjCb4E+uhjtI3Uwm5w0aaM9mTS9l1Qh0T5EIc1M7QkP4AZqVma1c4JNr9/yXZ00kDpeBfYV/npV
vgrXmCRu0mO3laRmlrbUUd/GdFwa2qUISLXQPwwItkBPAY5wWzvbhJ86eakKhyFb5X+yfXIZi4Vv
zCf8bAYBJawU0o+QA1w85V5N9hb7Pz5fsmgwsmW0VElFjO3AKQgasVtvWgJa0XhjgWnrdPNhLGz4
utM9cZu2xcHgj5bDuxIO7oFWvDs3FifPBVqEzBbpYzjr0csbNG4s2BenlocmCW/UnBwK2iZGc9KL
/SuB8FfbjA69D8M4WkcJYgvKg6NVOwqC1qrdXqiP33U0AClGeiRizn4KREluPQ1l9eSUOoSycqkH
fAgn/KNVKBMlaBt2ycorEmLohrt3GwbXWHGfQKdO3Ul3LWqPQeoG5gBYIJPiP+XdbWyHASWnQAcD
ppruQt90mVQQgCjByUw+Ch0UFzoRXFmsdTOnNfZeJSkXkuoZ2q//LoRelzb1O/O2p2p5rCjBzNuH
tmxeNd8/lDaLuWi4aCpzIBmrSltKET9zngnj8oErzVSomZ1sVz8mOaoxChmnSncWMMz3gn7g9h2a
IyAjOBj5PBHmVjWgf9Dl9lYAv+gd+abo/EYvmBDleyW5KwuxGQS5Ytt9GQDpFl44r9sUe+4jAQJa
exoyvrRkqNZuQNNwo0Wkr1T1wUgX+oBxmba8HhhA0fyT8ySZwL9zv7BpkgKZaFmm/jPOXA0FcJIU
u3UqfAthXcU9ksZ7qff3E68zJQbVE3S1UwfykHjCDZrZi75+LrVBQBtZ9CXneIneL0pxco3qFkc/
mRBmwY5qdeSTxbQOxpC/zLAlm/a2z7FsxIb1inSnzSxHLIPUXAAi5vgGgK52YbrCzmhTsUodlWzq
U5+Gx6guWEoMCIRX0qMzlD50w2e9eRq6l3p8pOJkG1ofqiaYrEGqiWKvmwMQog8DD1vcvYLrPpid
vSEot9GUeoXLHxE+3qneuYER7yXhm0g2IQDjZAjXYPwXYdKePU4DYW2sspz0U6SV8wb2CX3z6HOJ
eeno4XYZCDCM70Tn76xhq8MtsI8dia15KX0Qr2XjcCsZCYG4r4FnLVS9x67+jHLYuA9ucki67pFv
NUsX6s8t+HwFGj2snEqN94HyrA+biAt7rrd3A+kiv9Xecz3aEb/CWhO6T4CFOPkcUBfc/r3u5V5D
riqdZDkG1t52OUpLMuDRTuvUjcq2spS7CvUitdnT4+1gkik0HAYn1cakvxm1F7XIdgS+VlV5S6Jm
buK864bHKItXmQXruKbHOKT5F7CrDRzIZKmpjia+fGAhWj2zsS7QE2UrRInLnIfie24MQnnlExAv
MN6GNFxpnctZftNYayM94zjOsit/jQqj/EL2hmusPit90jWwjZRkParaskyo7MtvGAodqCbCmDd2
AzBOhBxQ/wsM/ZOz/B8vQTefH59pVX9+/J2Zf/qXvy1CNYZzk+6sqewFu+nfZn7nF8O2GEpsZ9Jg
pco/+X3kR5yjEmLqBaH/Z6pD+2HkZwi1bRUaqslP/pfMb6h3P1+lACdielNJBgF25D3+40wOCUWD
7eUBZBMgCSKnohySFEHumg/CTQ95C1mxJfBc6h/6gBclLvFLaTk9uG3dfRQVWPHGV2jazDZ91n34
itkt8iqjCLCTAEhaOTPbb/NmtHN7/+QXdLrLpHnSjSqeazSFdS6Ra9WGIGCTk5jFY3rUGzaFfRoT
tu0uHF0jmgCYKq52c0klHp9qDFgi6eeVY3u0rcLb4g4t9WBhds0+1Fz6Z7l7xp8NdQJ2ZOKWV2d5
/VUUoDIagWdK2wY5vguuVFGJadeRa1nI24on71i8Ch1wnEzHClAqdwO9hHUt97EUj9J66yD8D3X+
iSd6A8y/W2hQG3ll97aq7MMw/HLrL1cOyIwM0j2BMLux3wyj3nUZBLnAedaMqJzRwpojNeBaqar+
PamLLTmGjV/nz7kx7gwjP+rxeOrL6L6wWhL32Ts0m3VMVrNMFfw9ipatlIyjRW+caFEKl1UKOF9I
7wy4dYUfdh2QtQSfPJNyZdEtDTB8X0Mfw94FGZEdAFCicIjvhxSFsXfRvZ58xofaeNBhrwDcuCvp
DajC4TB0nC9M5QQt4xX2CsnogFI3Ld34sbYmyMgbZm1dJ5zbXTl3PNFw8T+SKuDKOtcRVASFsr14
xQ44d/J4zVajhAUAPOlWt/Nz5oQ7vQvuQbBvtTxZsnP8sCItwyiH8S6qms2gYKDJ6hMEYsC1tVyF
jrOk23hR1rSj1gZzo6QtM5UPtqZsa0vQCOENDx0hmDEjV4GK2LviLJpmmY0DqNCcT8mT58g5fexk
trArpE9GqM0K6WWIzeU1mypjpg55Djxal19UV18H2XC0nXGR4Zo0ummC9E9h1R0bWjPVAjN0xXnq
xuqm/sIlRL4gEyeyghfFUE6tvsQryphPOTNAMlhfab8bJL0tntjqyZ3Vk7EAFGVToMTUR90Xk+yb
Btg7Tfd6E76yM8Bu/1YKb2mWLM1bMI+avxhgY1FuhqeU4JmmsNdEE5QQeuhvMTl2tS7d8xJ/vbbU
ve5Jw10yenI9WCeLxIED3lrn/mz6/XacHImFM2tSc8cqawY1ik7u50i86SwwBaEU1bkOsbvOgd2W
ebdX7fKkFecoHE9O89B6gK9y66QyXPQ6Q7NJ+yvfSGg5tD0AWjHf3XgADmAC/h/R3S0irLCSnPSY
1Cp3LH1Pm8fcbu9bJODG3VgWsIc707wIJqDEEnOBPQkCNQrkG0mddZF4WzvIlgSNwBIvphVYZKYP
Xo8p9xyDvcyKnZnIZY8PrM5tTKPhWlb6jA6Durk3sWiXq5qRsVSGGVafhVZFO5sv4ZiwEbM84mL3
NclOAHFZfgtlhxKgbZQDQlA22aBv/GCTR28DNliZjEfTrI+F7a9sJpORbzTN8pnyUoGiK3sWAKR3
gOz1566nHqU9MwrFOAJNC7thgV8oWTCaL4gzoRpR9gt2rg/gUqSlJHlo3Xclfkn/UufiIfa094p2
S6ULrjTlHIDl26zI2w3l78+ykXcsTT4Fbk+n5a2lWfLGi417x06WuiiWeW6tIuGduK08KQbbcqU5
EG5ZpjLea6CJ8+xTT66ZbS/DqT+u46Ckgo8gcQ1x1Q9viEBx3le3fvPWTOO0e44EGRh+qKLd84kk
GF3OiI3NNPpJ7ejNRONgWVt6rDPtHdSZHh9n0bi7joOgZk1a0llxo88uqZatfFG7lw72EFnfqA6P
oaOdjd5b1JrxoJrugyLGN7B1y9oGYFWEeAPjpeqqd1Fq36VG8SkNWoa1+K7Iqk3XtA/wXRdmtlP4
MlhJe1v3GbEbIKVDfBj68amHEG/AZ8vVGpbIdIKhq/gh1n2oqQ2IK7+A+pkJc88Gby7D8SGKos1o
UJ5s4NlO1OgQMF8TPcCmcqjkeNO41OJq7lJAGPW0/qPWtTW2UZWdu19zBGy/VFzRtUFzK8v+XnJU
7dVZJO+r4NDb3SIrLXTH9BpbXBBqPkLlOSNehUmHAg57nQQ+3LJRP9WW8twTogNi3I9yleGmKkT0
rHjpRjO8o92Ou8hOoJyPN6ByZvUYnaZormXy/WB4zGnpmozPnHGnQiXIJfd5X20UMPquA/GSVuEW
k+lkjQEWCJxupg54NdvHLqXBzYM6QtlSikiR6PJo1qB6ley+8cwnPerXfVeugGNuqtE+eBE4KvMq
Uq73yZCh5Q2n1AI/0CrIHZhIzbPZhneZxeXd+bDrp8HKtxyXyBQaB70zT0YY3Smudp+n8pGU5ysL
0DmnVWD/7PYFZOQhq+bNgHpbdYAO1N0QhqsRY4Fb0bcB3tuTxcZxqK/iEBEOcqd2FLsRJKoCLN2q
e7AL9i1QOHdK3G5LM9hO9kgVawap3lkFhKQDk44zZRcUpIofldBaJOlLSx+Ynj7FWXrnG9BCK//N
r/J5aUy6AqbURays02CnWreSlHQQ16esJT4Lj35e2dpKNc3j4FXLWjgzR4ewymNMKXxHTEXCMpdD
/RXR19LaENbEhQS8R1tpKR6cAKLMMjGfcl4ZZKFKKZhupso6PD+Akj0f8+fwbvXnsbIhZR485Ahv
MBeUPM+HjEsMV5OgjrbW0K2zLnuTxrgoakQ27O9aHb7kKUnHXAcnWXSn0hGsVIovIsgvQ23xMMMv
rWm2edTtVIg0AWegpuR9GO09e8rbOvQYaET22bI+FKV/cJGUTEKi6J3sxRpwgRh28OAUUH5hW4ac
gF5bSErE2TaFpR7ayQ9sry0xzqe3EDLFxstWloaRJ+DYb+YrCg9oN8pXBkKcqRafdvyJE8QteW8Z
VY1sxG9afehat9MCzJeoWoERX0ONe5eH5Om5HxrX7Gowt279FGNzzbOlYZ8aLERlX65c5bWS/UIP
bICRI2sQwKGpvs1UbabL28HZ1A0G+4aJIWD47LkX+b5zLGONuxsSj4pko4EnQ09ZIaM+d537VhoJ
SMR3WKD+jBa8DWTuA2ZTkowNCvLQhfvO0nfhALk7MPtDr3youAv6KLqzjI7ougccJXTrrTQxaGVm
+xmyXZn1MjsMRUCSOX7snWQDDxVGDo+gefSaT5Z/80zKQwXks1enIU37f7IX2BxJSN9wKvlTFtAD
RNIXCqpTimFzBB07yxRtl7sWbnHlFGryrLDFKbgVP+v6ORZo0h5DifZEwuUlHrm6hD6fLG1l6Q8F
XcEZd46YFrEes1bp4g6qPh2d7jGpgHHgIx4Nu67ZKZW97zN7acB1KKIeXTmeV1G8ayBWjx2lzKU8
Gn27jpl2m3Sq7y5JkWwTrE8yvmNNt0uG/0veeS3ZbWXZ9otQAW8eG8DxNo9J94JIC+89vqzf+8fu
gKpboiipbui1SmKQSTIzeQyw915rzTlmusrAKuPQpTVR0QXwNQdcpSNSExv6gJrcOPwHFLwa7s+/
LnhXydtn/Tagwf2nIHXziZj0F7OXOX/hr7pTRlw4KikoDV0Ezv9/9S6609ljxR/zHpqarlJr/lbw
MhnCp4hOlUBEdfZo/VbwGrNvjAqVKRdxGn9rxgWz8eeClyEUxkKRupdpGoOc3xe8JKqahdnRlgs2
kHcYiwjlOmFsMNOrzTfJd3tpOwYOLK/OfzO5wcDqpgtkkdsaIthCWEKEdOjBiouudM27dGXnyDW7
LRCLAnTYI/F29JW+krfeAVtGhsS9jNekyng4O5BPCzvuWhrttQjYUWW91rCanQJgJLm4Y/a0QG+T
Zc548d8jy04SUJK2edQD+UFcjdAce34P6sYxBmMpHnMql7DeKfmhHTcoON0CBb189c1lWjerHJlJ
H1jU6/SM6e+L9LXRw9nyMd0hjBMX7TFc+zvGb+WFkZJnjm5t7PCRXcBLEr7VhD0EZ9cQK+IxFdAW
B/Y5ndV3/Vrig7Kzc3uQdob+nZBwnxf7cnC8Awv3tBEZf+QPs/1Gy5+xc1k9n42e1jhkG9IuHIwS
r8r6QmSDqbkGnghaWr65B75gGNsGprKTHyfgLtmCc7NRnmr/qlgvrbTMww9DfeUDQ+RAcg0eaQXD
qGTbBqA2pDtSBfgx86FeS2YcrkiQAEfXfN0hzEcUCjnE4YyXMxrHnmRLcMMnGujj+1TtQolIBcud
p+zJFpqotgBKNFF6BK4ku6FwZLoCnAQAIX34mzdjGT+L8zsvH3zrhn6CTXwmwKOzIdzhyDsNcA5l
bSxR+S8w+w439U0EtYHAt4EPTlN9M9Dgt/UHdcH2+dxepn0enKHb7b0lzVvWMPcJvijhH1/Mq9Kb
KH5RUmTathDvIoV0fSaIQAXTbpHjQMG9LiDFxAzzlsDZh3cvXIwvRfdRWC5NwmqnsZXATj0jG7c7
Eas2pzQMWhKzi4/KvzcSjAg6P5ObFO5wTa2FVG4em2HJESc1bDiQjHPW48VKaDralEqRty4+6L4I
nOqFBaAEFMpquK19ujiVW4DxaMvq0IUnKz2GbcZm9hoGX2XISA1KvCmwG/Zba7r35wwFDdTZEev4
GQVFXFFZreKNdchbOiSLmnNlPJjrqvFOlsZI+KLinfME2cZRsMAgv6+VYe2FO9D8K43hnFg9A9dW
CYNy6QKDOHW02HrglOFOdC1qY11BxzgzYUDqazJUWoFjWH103Bu3/oXxiRec6QX1pNKhSYVLnruw
Mp1COujPGkYIq8DUbjMmss2aGs6N9Bd6uZC1vBVZdCgmjsPQ2O3JiN2ougzecwwTB1kq8hEO8jt9
oSzgpL6IMeqgB1hEyawxdmGO9MENTvEyEE2o5SDnZvwXjYmbx5g24eBsJCYyo26R4jnD/J9oCxKx
oN1Hnls3HyAk+UNXfk30tf+Es6KPtqm27S2XN/lLiT8zpGmE2Ic4AKUW54usrbKWZJRgyVxmjmc7
YK5cyXtROkL/ThilYfCU74zWAGajdramRVPbqZlyf/grWbCuZMkr1iNRstBUDyYjwV5bTV/Nqnig
KEYZNn3q5SJOn0suBtQ0Ntk3A5FbFxVlpNU/ZF/MLXvb6T/j6gQTChXwUJCxATCIdvWNJY08eO5z
s1ww/URRYJdkiAnxMdq24mUwF4OyC7b/Afv2LJT96337v5Lkq/qf//6zPvX8hb/u2yqCWEopBCUK
Lmi24F+1KbKIP5reNdum+cvf/LZvIxQRkfkCrKZhLdPc/m3fNlk9IRCwy1oAFqy/pU35Jf/kZ/kF
3W5VlWAZUEnPjewf8lHSIcTa37WIRyZu0KhhCQsPXTYARMzPhpqdcq3b5/G2YSyMtCy1DXjvqML0
2VgcLc0MJ6NIp8iadRl+nC1LdBSIpigsi2Wg6A6idUtJue58AYJ6vIrAbJPFtVZzaRG3AB8sfVa3
cwhIsKyQemIjPmB4PSuqPGyY01ZDHqBK4TorXlsrWc1u6YEoFM9i5lqFd6myJB61+EIG+F4AZZSM
oGdInOdBjcqr7EerUKseuom2hA8Q3mrTW6k+GmSH2ERRf5a9XAF2YWTPkKuXmy8Iw2fBj/eVCsjR
C2+xoLhxVq7i5KibxCFD2BhIMkkA96+UfGCqqKbSu5ACoys05QYm52E0KCj90LOVVHQToNZiNSyD
caNO/cirhLWCHB3Fbx8EdIa0tOebWA0+4tJbZelWBbEoBXQ96SPDedK3nVIvpKxy6qIOHJSxKBGn
hWRBvmB9k4Ol2AdkL72Xln7WBkqIpKXtqE8WHfHEjvncKKZp3Y40QfRRO1S5ySC4uRVpd01K6aEC
19KGIh24x1IhCwFhSzexRBryfOjw4NoG7PXRcdQ5d2RvZAIPDKR74z57KiscdyZOAKlPgBX3Cwlf
j0AEciId4gxtb4OmZtiWeDhqySILqTlJbfTUyZC6ApCiWf4EqWzdS4cu6m9tSvc5i4jl8+pDlJ6F
YMbtQE0fqIwhB5/oFy6YCmHfMB7yiLgv42zxhAXh0MTRd6qQzOsJWI+L6FufoM1naJo8M4QLntJx
eP8PWNMsBFZ/vaatvxLEmP7//Hf1J9XI/KW/rmqz/U0RpXlUZqqzYv7XVU0xTQ1oicRwnjXqt2IE
F4KlwwaULYkkOqb3Py5qdN0stHvUPeAixL+1qLGK/rEYYShI9cRPKMq0WXP2w6ImAVzLhagih6u+
xPV9stoHbyTnWDcIpQxVR4xAe+GUrqbpWSKZRajkq5poZ90U7klL44XQi30tPRTpZWrOnBfmDmWD
iVqX12bG0Zio5qOC1nqhAvS2K92i30D3Twbgk3LblhzqaIsZ/Xc8Wh8VAiiG+zdmhfR5PI7HmaKf
eYiIq7+rKVobpE8GCpHFMioW5Wa0d5xMFkbvMR7otambaD5aMSdH5M1NwGLnGlPptAPMJCotNHe2
WoI5qBuk20DSwjMeDJvs04OeckTyi4U19CtFPaVA2GoYg2SZJjG0R2gaWQ8FIdESwDDdG4IX6vZA
KI8loedOXkSMVfADRT5d6TAYTqy7k90YnXAaAOVRbOF2ivVwVXYK4YKV8Gl6m7E0roM6kAYnNm4r
eu4g4YUd8pVliA/AA69tLx27AC9g1cik+yKRKdG9czxuN1kx0sgHmWzUD1x9LpJZp24EJ27MI2kg
NqlCC0EAmFv251q9pF4PWlx/wrO0gerAcl7sszZClHCvFf+qS7DyRgWvGJ7qoMIiIUKQjBu6yT1z
lJwkqTg9hOK06+HQO0Glv6Y69LexXFWtQbezYVBrZXjRDEIGUar7+qYyp2+rwfjFiN8PyuOAkLhJ
ZyCbeQ4YG1mwl2I5XBayfIYjqtmaVH39AgIvxWcpQKUIwGkABxFqeBW5xiqhXSR6uW4gewxTuUo9
DcDkG9ripVZRWkSCK0WVy/RnM8rRXreOYd/twpjTXBycAZdeeTjLjnVuUDQsJqynOjqvBEV9UR8Q
uNsiL30Xn8BNubt8kYfBRWFH7ZPuw8j6pR4A5QvEU+aZ68bc/weskPK/XCFtjnzZ5/v4J+vj/IW/
ro9ISw0Ofaxmpozl6sf1UcdxhQ4Yo5aOZPe3BVL7h25I2LA40TMowU3x4wKpz0utJWGrAqfDMe5v
KJK1eRX+g+iWJpKCXBqls6jPdLIfFsjMyoKiVjNEt/dkyQFmzzr4QdxR/g2UAl7MKtmAg6MbiCc2
cZeDtzTsd+8cLanNN9W+2eQ0eKhiQEtgLY5XkEu0d36XX4KXYl8vyEdBItWtMZhawRPLYZicld0U
n4pTKBlPTbXWvGGBE5k6NxiXE74VSD2Mxos9hH0kwAWVCpjDNL8IxYIfAQPnyHwIXDKMGE7aJsMZ
UGZTthl9gpJvWnX1METGPbR3u/ySyB/CWREfsZN1JLpxp8sV7Fe+F/ZRxArFpq2O2UtOQNiiclGX
2CFDx5BxnO+r6zDboWty9Sx3ulFyEj7uS0w/5Inpj+F2vLer/NBvazoefVzbjBrU7NwUt+jgHYlF
MkhttlmFJCc7mf06zYaXIYao7Co8o3JftTvJZo5f0AhHPkzM4mO7Qo/cY/PfAotVOkdDXdvtkxca
NkycNwOx00AO6auAA23RIduyY265vfNL9sm0DI3SftBf5BucDTdQXutXNpeENT/n3GYAHCK4SzkK
IIABr2HDpdZt78quJDiTo+Sy/Piwn6YHM3b98hJ3IJm/owBssg0poyY7Z/ZugwNphyWkPf5YAY0L
J2UBOByv73J6APaCjpWMUmuOV7GJL/SQvBUfyrAweO9zktPIoDloi2p0Gs/x8lsHiWVpZY+MizCi
VUcU6vtpcIk7Tb7N0qXNwEUDgvcJS630RlEgpw5HajRnqGlIcPoaWtENX+g7n4O1umyrNYpsZplx
o9nec37Djsq8AmrKtpIWQBTUc81LUwkds61HvIMkYfVO/9ItBkf8YDSvIYC4geX1go/cstWroLzy
fpvaXpSv+Z2oU158rXkz0cKGKFVclH2oTbsHfPFD95k/z890IUaLGMAyQ/hwBQZdPondk45peube
O1/CW7XwNyI8JfIc7ZijL/2DeXaz023V3qMz9ngHmEdIZPXkNFIAAMEWQTZaO6n0FTTjuou2PTFO
VXauxWZniNuczl6DU95PD3p11VGqI3gfIqbcw6FvjuhEkULmJ01YN4TR4KZEZp7ZxPq0nrQSOIkw
fa0C/zXLrWfxiRaosQlQ//OZkn+N+cUkpC6E1irqwrMWfg6t+aBC8qnonrXHqX+DBcKggUT0wbvS
uC1jpk0lAml7OHMSUV78JcPKjf5U7oQXUNAHk2HjVXiB9yW8ZAfqa04kTKfVdbYqHHzJaODT9mht
On9LK0zrbQGvULQwhhUepH5dAdOYTYBIxEOxX8c4dchTXxnhN2mlBKjKJhHxAsajHc/f3JpP03Co
aLGN5JSJpKrbNbUBvWhxZXZumR1DLPPPBXPDwG4+vDsLQyXhAGd5aVyFrrTgKp/pU/xEOBL6IoLa
cO5zsWsUpuT5zYCeJSotn5ELqnYs2Tzz/lBP5J9jQGIajdgcW75r8LPS3lBqBA/YQ2lth9kxkNEM
yjtj8++/5RrzYOKvi5L/qmsUgX/ccH/5sv/dcMV/yJZCz0RiT6PQn22m/yxIrH/M1mbqEdKVZVH7
Bb7xW5sF7YMGgRMUHt7puWvzW5tFmoWAJDObMDuYyv2dDVfi6fx+vxU1hamNzH9UIziRfr/fEmVZ
QYuDTtZlipMzPS+SdqV0NVaMF1kXbU+mdy9ndshousjBDNEWTAgQ09N4lwXGnvAYu0YE21fposcU
8cOref5nt+d33Jo/HAd+eXgwSlRGTKgqfzoO0E0ImrwmmS7M4zdBrW3V/4qGYqF6ylrT0Lh6gijb
HR7GqTUPsI5CuxHaO7a3i9EFm4J5thLIq7aIz3IXrRGnDdyH/U3HqNzUcKvUCDp/9Cn6yLUH9nnN
ih4aNBh5nT5ojdHbRV/vRRxG//qJcdL6wwuvIwHF6GtyAaCin5/5DwedUgSpQ7AwNuFR2dQGYrrU
7w1XJiRnYnupOvQDnbKuNHALithAcdBpCwkhkyfvs4lPzYCQIVuC9SFopyewGDmSFXeA8KvoDhyB
1N0cB2jyngQlBHtk4FK7nugNJ0ptB9a9Fnw7SCaawvfQw9+MtASdEo2RLdj3QzyxY0ebAo0M9Fv2
UgvSt8KEt0ncTrlIKhE/EvRs7Js0mZ0Gg3eAfyRNiX1QlFfG0guvIlHBb2x52ssdroQ0c0uttHVB
3BURwIb2gmnAriNoJVJ4rDP9MYv3jbCy6hA1o7bUQaYMfbROQm3RE4CtS8LRV6yrIg9rnGXumNbL
SKI1TNiokPVOQzZ6xVRpqNlkWLel4ntAdSOO2XJ23xgW44PQYJYS08HvPWUhEtqCHKxpDsRbPFpK
sSJMYZ3jSW+QpA7G40gxLig4tv1yQeiPmzXVNjdGkjkEh5CBk4SbuQji8+AFS9+v4bipaJgCEjWY
paj6a1zHn6JRXvq+YQIkhXtw6rbBcUgRv+vk2BG6p9cfWCicTh4WgfIVTt6aeD0yuEFW9aE9xteY
SHW2MiLX2DlDEjpvaXlvCY1VaKB51rHUnzwJ4D5ecyMwDxLruSTRSqRIbpQnIZs2Y92vDZy8sU66
DgwdXXB7TpNpTbIR6hO5AzkV5CjIRzICyb6Bq6H64N9yadwNfvXhE+yRD7iVOn1Rj+FSA5sFaFEZ
rx22jVLKabZ9GrPwoh4yd2LflCE/R3AbfWWVyWzDXYeK5svAD93qr3gCnSYSCAuV2C3Bz6feXall
9jpvkfUKtEb/WsbvCulFVM1P5I/1hnQdUpnAYQE+JkgZ3B4aevzKBG3HKWI0TGeUCLXz0VmhFvRa
dZczLPXHyDUqlPOFstemdJWKw60dEixR5SaOZEdQgfRrHcrkF7N5TVE+0h1eQrqldczVLK+9mhZL
WTpxV7h1Edpt36wVmT6CWqOrG+5BdCmNfuEztwwqgGVe58wdD0GuLgbHiUbWP+IeDjqpBorWkq0C
e7emTczppWDyKA1gRftlxymgN6a3fiKsNtaWMoNbVUhWMJ55etIxFVEtDflzXTHJErzlIOkO2TC4
knCPh+WhCcAAgPn/9me8ty9sKrK3WxNEro6/DG2PDhEwwzLQMReFk34qzRoaKHoXvgHVOQAhwsDo
47JYLjoPBZzeLJsIpW8fj4sEi0ghUar3xUlQDFuRNyVmjSQmFblLiADl0he+B+NqzhwhSz8W3Xdn
npJaXoiVvjYnGHPcayVCpZQQ5TEGaDQGS8VgfpxdRUwx8pg4IkdtUraAz6xCiXuEeevUf+ppvTZr
n+jJgEDx9pRM6a0YTZpd0a4txgMkVZSUyUIgPDgd+dfPOPPQ/5HUw+y526Rq8VqiEeW+kerwKHoC
HjzeBG04dBhIkoLE7HxuOM2evHYho0nOepomBdYMI4cwhMUjojSwFJA9wsYgaqsKmh2pNUstuZeM
zAbaz0nVcSEH2Mf49m0KSbR8nU38re6dfTJGSSdZmIoJKBUsA26OfmQd1qXdSBpIMp2qOtrSpjn1
YnuwmhIMnrywEpkkU+mJXBNSZGA6SiRMNOLGVGU3C1lb6Kchud4UiYFpX0FOpZMMED7EVUVbyUCc
xpC5f/fyT5PrfJrEy5ijoG1QVOnyqkbSPuXsmGwKyrDvwydJC/bwIVYy2iJTz1eFrxxqyXRSy1vH
annWWEJIV7Kj+QqmwI5RoqrcSZJ/qeUWQYIRPjZe/wwsgcRgvzzXs3Knqqkk1Zb4FfVcZOoLMaQH
nnBDGLxELN1oBMT5Eb+lY2JStWXILU14gKvDLO3DD5/gTI96wGoFYPlUdEclvmbiR2clZzb9rafK
pEBZjZONCnGw8qIOpF3AeFvXoKVPAirTESujcsvNbJFAN1XSz5iRqqd8lPhuk9E8Q8pHE4tlc9Zs
+L5bocRKrWFl+CRazQKHKKL1BsZWQBmAKZtXLkJAliwslI+YlThc9IP4EtKn7Xw05JK5JBHKrVMh
2JikU3S6+mXMtXECwBTXZVzUV1BQvFXlSkV9QFRggaQJmQbSLvUeqtWqRoAioMjuxm7fi+8tFlS9
Zx/0rxa3iGEgW8c7KjDJ6udOgvlqWVcDDb7SfvAkwKREdyIkHcyJtjzXIhHeoNH86GV9OyjqG64g
pj9Vco1q7KxZo93DfDgQG7uSe3AKzdg6PQKKsVa23ZijLGdiju1U7YhNj/rHUgJyXNyaLDiH9cms
b2XDyG1Q6T9CZeJFEucYb2boBahGYYTh2gxriyiDTHUGeR3GwdrLDx3BHgPCOl0qdwoAFB27k06J
VOTfJHhq1OtNsY/kh4AqxSJ81SAHS6NWHsmYcnzMI1l1IZqIIAcKXTK3Wr2zdYXzi4fplkIpjw51
9KSJN/3LiDCDVNsRkV4Is5HBzFNQPnXmWiYlu4JjFW+GAE3Q04BKIt6rxrnQL2b6EsJsy5v2Yajl
XZom7yppHiuItTR5yNiedX1Vvuq4y/p5l4ofW5wNJOHEvrikEN808HC7YbhXKp9CaNF6Nv7YonCK
wg2PnCUArQj0kDT7yokrxtWnWqHL2gJyDJnlhNaHi+Ix79g8pXWJ/to3rmNJ6BTbRgShrJpwYuZo
8Zb+hMAc0LBQiDdxnDXOJb2M8uT3ijPV9MhkhCMBQBFVGR6shEJToCesQvUfzGqpdx427+KMUXzy
fMLgl2Ly7A8yFFxhLzIvqxVXoAlNBysW3wxE/Xq2neoHPstCXF+oV47slK7+Lkz9S6alm8CX1xb9
WmaEEycJK4BRNpLex8Gs1NvVhCqfWwKlN3ivdT/dEuQurFERF4uvPY1JdqqzihDPYykSsACVrhzP
vWUe9D5aytoVV+2yV3MySsSjWU7ARCu8rv2LULDiKeNR7m+GcMgx0w2oh/wbHGZX8ckfCfJdyqrq
l8Kpj/eWlLDp+ncv7QlBq9vVEEL5BXlC8vu6j3SOOGi5WxX9RFx2TyT0PJM1K6FtUh+mTtqWKIcr
rVvqxF36w6MHitm3nuqJ424T9DBjtdIN5LJFnBs+QlPnDazSb9lM3hIZOLHZ8KhTzj4U9ASquAa6
elSkKy+LXxm1+I5vFleifc9Z255GH/j0+GJF+VfZaT4lC4L6qtvKkraXlWyneoSpjdpzVqd7Vcpu
YXOA9rQUzX4ZaNZXWzSOEkP0MUKuhCTlo7hTfI7m9fO/f32PYuGHwu0P7M3dV9V8pWH2+WcSyPlL
f63xTfSFiBZnkSwzRoSO/zt0FP8BxIN2OxNHHYmkSX39W42vU/ZbBkU8FeBPEki2eXYUmGWgQ/S/
N3WU/mBMFtFsQmOwCA+ibSD9VEQLZEb3+kQgTK12a6MDhYMIrgyeMh9Xt1cgXu7gEX5CLXJH0lR/
eMH+pISX5+/+Ox3HT//6T/rLkMiJiDBEEAXsJpC9gTAJtt7556LKiZp+h2G2zcRwFyCQQ3To9AJu
cmUNgMBWofEnYgY5C4B1BAJTIc2b2uNfP8I/Jp789Ah/6oH4UjSOaUhzu/UySInSHaPWzpoKWN6s
iySzhuM1zEEkCmQfsXiNBL93M9rXE9eSqeNSQljXvaUcYBUiI9leU2/cKAaEi2xdSPJeoPbVmDfK
KFhqfXLSmLFsE/x/nofEFObnVxq5DDQzBjSIXn8eLpta7RN1bnVOKXTHLkeqHhoVMUAwsHzC47Fb
roiZRF06Y6GTTeyl67bKvslruWdCsG46dZsNb1jzN81krf/1i2yApvnjoyPdwaTjRbuD+Q5//0PD
ox4UT+nSkBpp4CRLoPLAZBAE3S2E2m2G1fOEeysqzC8ZqrcoI/Yseraw5hk7vZ3Q7W0tY0Hc7cLn
7CAAB5dTUrKUNnJqcGQG+PDBtHaC/j6I+7m5acqII6cN5EG3LHc9Q3VIaxZz9qz+6Atxm2jyQY0+
6uHJ9Mhw8Zm5v7bs14VXbASLo2DWAK0AiA35vIGAroTAtRocsYqxmuhm2KM2S/+CvdaJ2155GQGM
G/RQG+jqIqLFVFOW8iTsZLk/95zjgspaCprgqNV9QlFH8BQmVJOxOhFgJVZ2/FCMngMAWWnzKs2E
9zrZaCoBmf57Av49HwsUcfDgp5kMn4OID0SK7vkUn/jBKSBVgZP+h+AVGCLxrgHozmCyyXhbddlf
DHV6T9J8aZqdU7XDEyHq8KZgpindOjCpzODYk7DgcMHUM96+gHM/5g35WUxic/2glCYjJyKlm2jh
W7OmVlommP4KT7xJ6SsjcwrMdxmmvqbs2+G9KAigHfQ5xrttX1JzOlcyPfSKiXUyxqCxa9jmnH2D
9aRJO3Tgdln1tkYFg8UnLWbb6LEboEt4m8DKHKK1aH4oJG8MEHUoLBFnl1ZzgEyBU67YeDQZmrbb
QHYjx6rsSYvn9DGHR5SEO+BnRe527qMewHvyiI4IkI2IQ9F3M9QFxC8/RAOoBgpcQ9skTAlIICKe
kDFT7MnPrQ5XQlDufRx86oF/SvTkWJfVTdXKfZy/ekFwqnAy5Uz4DCo8LaqXaYa7VmCIh4VFhukw
iAx2OnFJ+gq0OeViBZh4q+Kk9pd47Fbq5B/JC1wHfb/WrH4lBZwMmHq0DWcwGgJes/cG6GK+tfYT
88kK5L2MoUfR0NymyXMHhqYij64wuILicS+weLaqCD4gBd/yJiPO1qLXXmnfDS3eNL3/3ssvBnrK
Fk1sUxx0fIilSmoloR09DMYozcn+gj5BuGWszHm0OYZnDp91Jj7Fvv6Q5cZCi0c3sqaHiEg4uWoQ
F+AqhbqfzVRJQ3OnAGc4Lb42qlahd8kRj6jDriI3tCBEPR8BLWvhKgD7NGnCBg/2syllLneSP4a7
fGwuYTi5IIlcXUqZvPKeROqmKUVn0MioHRPXYLrB68zggmmfMPZPhjpxJg1XTYT2IRXqM7YsH4Ue
9h9PL18nIXuT9J6ckWDVc+2lCK+LtruboIIShMLzG7PzywnzIKVUYaIsK13NTyHtzRmf6BY8Atpi
DN3AmDoaGeaUIT4Zn2Q5DXaGlT2PhkUlB+IusK4puucasApCMlfWzc90MrYyVN1BbS9Wo12DviM3
OIwXFqVnHeVwJ0AY1nKx9oaU6REpNY4ppQjgkmiVaDG3s8k5PW1oDDYpKMKoQSkTBTKDLcJ5WaFa
OFQj4hx0I6e6DhalX1z9IMH4Te5eszODE2FONv1SB44ilS5LHq2RHIhI1ycuKwo3+6tOV2TSLoYx
B4EQ78JIAPbTUtT8V6PDxDjEtFQBIo9Y4QFrdzRM0FYSDb5LA3KEFUx7MaK7okyxpBnLLO53Jqd5
jSYxPnAvPjTq3itAdztqTTKv1z9GfXkmgcY1gUNp2lGshAUyBUZZ+V7A9KRjFZ5oA6aI5lLkyIPS
7b1U+CCq+Awp0gHD2c3RbEy2ddJkpiDZe0Z+7MBldEK5NHKO69r0IoXdQqr9ZSb4R737TghtriIM
G83S1P3HVLr4GB8maYunkXfEdDFioleikRR+iYBrJo/iwU9WExulR4B0xfjZEs5VIS4z+blMCMNt
v7XwqQxokFW3oH2B8wIlKVuKEwaMulpLo3Dxgq8oxuyuRU+GRXRPd0k15g7aGhWBU9Lx8JWnXoc0
gCI0i01mA8lqTARs1OKnpLyO/pdHqLicHEGfcf8Zq5ZFEo462S62EKTLuGSs3nObYkgwlA+1eGIK
QlogEaxLASVnWXxnwzdddUdGg0bnt4HhZEbeMVJ5isENIuAKIIIrFjrHBFDNdQlmRn0qgbeRXwdF
RDlEMobDOTWVuWfsqWs5MFY+dSWclFM8VG91yTph+Nesrz9HnaH82OuAp7gZPKIaQhwA3bQvY4Fw
oRBEgH5r5kDKotMftZZpq2TcRqlxAE2gsQj2IA9TtENYU2sJIOmbGEf3lBtCQjHaJeODlQlLkEFE
5qiwRn23E6kepUzBoZesFEm4e5a/q0N6ilgqpTBZwuhx/EK6Klxefhe7ExQIW9YerGYhqtVGNNrP
YE6aIYskdGSt2I2a4ShG/Bw07aLEeNfXt1Ald6Y1rhOlGGbdxZDkTpTVG8I7Nskg381JxlwfC1gg
BTfDiYsKbR3k5ZkNzcmlBDIGVjcOBnamkXujqgjyJ/0i59mq1dRDkiTLmQEgD8dOvPU1Ulb9OUhB
OeKNE3Eo+oAo0U7lUn+aYT9JmT1LtMkCM3QjuT/IgfbYARwGakYUMF01ge6/ktPExfPOWsm7cZlU
SOzGcA7xkgDYlbdjFR898L+GVOwMTmASI5VfxMKSGhtO50uvg6auK2AbGtfzjFuQLKLtU1pbAogF
7MWDaT77LGGe9+p1D2XWn6HXPCM1W/fQ+WIRd+Rgh5G+a/yTjMPIyHj/gXsKhnSoM8pzi8vmlhbV
AoqSQ9QvTqjUkS2SJTNh1fgVjP5vQxYWA6FZTerFy0D2JYSFjEdyWv3CY53dFZr2YOy7s9WrbgjF
Xsi166j2L4owbiFhshmj0YVKJlZ0uY3qWVdivGDx+Ij1cgWw6j742YsSiw9yUD83Hi2ffNqbKQOr
TFyMSn4yCQydI28iFMAju3gfmA5aSzeNq7eI+Fc0GCInWVWftnKOLrmrWLnD6Tp2xNF6LyHN7FQ6
BdHrYGWQBNWdzJ9Mksy7TI1m42GjoYNJPqgexYGM2JhBiaJLp7Qrz/DLy4Y4VowXZmBN5Mi/Fz6w
MEleqRIdy1rTr944IzLIeDErM1zpSfZsCXOwlVrT312Bolz+crL/96adq4xj/3qsb7/NBoq2+ONg
n4H9r0U/7kYm4EylNSwRumbSDvhVaSzrBGiiMVb+rx3wW9E/2x5NkfqegftPKXe6hfyOJFtF/9tS
Y/0XX+Pv6u7Z94jWDzUf/4uzvePHequt6270M45LIrkNDr/QUyyR5NaO+MXHU79k+KfsRhiMjk5q
9666ausbx3WXE4SdudbJf1MLuHaN268Y47XqVp/eLHGPh4EM9x2GniXGdZvAhvu4AmPG7JKBKVPh
kJlQiPV6GYcb/IfxU/5UPyV3IDc7CnnhrF+8t7xaqkhfdNdDP+TyWb1x66J3IXSbF+9LfZXxNqcL
A0e3sIzKQxyrcBb3jbzPoj2RIMacIbevm9aJv8vKjqe1OK7p4te6ywMYOHvLT3Jwms58OF2z+lT4
gIlwE6jZtloW6hl3N3wRHc9bfogBInDegCtIWrrdJt/wBUX6+ImbmInTrDNXWNDCixm61oeSADQD
JWJeHCXjIsLWwUJubjlYFSqZ0wSSt8tQ5RsW6xYA2QKxwgSKLl9GETIuJx9uvNi4+gqAhu2SdYOW
4ehK4yW6Srv6Hi05CHxJ0yWYLiQ8M6C3tbVkBx/9ilmJ/woyx/1/3J3XcuTI1XWfCB3wCdyWtyxD
VtHcIEg2Ce+BhHn6b6FH849mZP6YW0UoFAr19LCbLCRO7rP32ngCOX7jm1LPtOe0e8rMu0LxL5c1
i5BqhOXNFjCM3qP+011mBSfjfqy3rXaxzEPO0YOLTzIjjKcMs5xy0kkTEsVSwNO9rDMPHX6RfSjD
Qicac1WjRb+xiUk+jx/cKg3+tPzF2B2Pfr0HpZjWu/ESsyYINyVoIQOA8/sAH/TL2NhkIYHz1aRD
IC9+2in7AX9rbNovk0ESQ/GAKVPaM/eDYXZ0VwHn5tIibrOAasY9c2bgvy5WipHMhmTPRm/Jm3D6
jz+vb2a/CNTntIYV6N/scek0n5YNHyCG1nBJ65PgFx4SvrTCmxkPOVUu1TypH/xj2Ew0DG/nLrFw
23F44MxdHxxnW6bzMHw3inEe831i5xAS/7mmB6KtzGVo4vXOPHV4trnSkAr2qCEMn/Hk4cAfuZuZ
knU5Sj4sHEFJLno+4/lwppY5ac5ZF4FknRsc9Q5Pod2SHAHAGtYekGdU+u7NwYyXtHfObreGxkO6
xDxi6FrXi+C52Y1rWYTXShFEbWNYMlM+kFB8Fyqbvl+a3PR31DgfXQN0KVkgl9AUTojoRRb2MYNN
XXBpcOMjTaWgoGz+nvckviT+q5tuqza9Dl6z7GguDCwWe6cI8rQN6JMfoAoxgbuPR81JuQjFPWZz
MQTqwudv5rIDLsU9qLgaIuKv7B5Qgn0bLONSIjS4fNsHZPBvEjaLsm22sjoP9hE/kU8TTgedL4p2
0Z7FD3fEbJZiUY96VBfLYrvfb50Hs7270BxbCswEGMeKLuy4v+ruOeQfG0pv0fIVUjlsjMad6e0N
0HrGnovL7mrSXpIhohTxEAV30lL2zSugI24HkpzDpp+oSOyNmPt2+QRUIt5rsKd8kvbcJSe8F3c3
X5XavDGXrjgUurNFKyuMdbTXVQIamFcrLIoDi5LibaSS7pG+grTciOzRHdcj0wuOQ46Pdti4A1PV
WrjlOR63Dddy/UF/MJ7CCXsvwCpUc84SRf1ybUgzI+WFMy2cgyfcNc4yT5KliMKlpMpF5I8OoXWF
H3yUPmLcmZcvfozK1KwH+dxQIjk10/vljmr60j9nYq9uOtantvZNk5v06dMZSX/p6KffaoXLOYVx
ChfBMs9B9BA6jJnz3Ek2JbdeMLU6MHn/I5PqxtLzb5OQNGSmqF/U7ZKE7ELb5nTXJHTYaHTZ9HJZ
WwL6GbV1UbGgSG1JUZDffBKlJlANckZdF5/9qVnVO/04yRQvXDdYn7c/w3IZ+FtLrgki+9k6xrjh
zkv6J9th4VDBkyF4DCy8muDTLTcmm1C6X26+teb6rqKaaVT5iJ8s50teFQgicqr6ofKnMp7Na0YJ
UAqIpKMU6H9/5nFV9OL/PPNsvqqMfNW/jjy/ft9vew73Bwk2mlowILLnYC0Ba+G3kcf5ASRbZeKh
hcRUBcuLP/YcNhQIXTd/1ZMwLNnMSX94GYkiwNMl3akaZK/+jpWR2eZfFGbT1LFNqip5BF39a/01
TsAmMp2UyJIS3PrW7g+SVrWFxpLTsttjjXUr0kKbUCN6zNzou+QiEkN5jF3UZLuIC0Se8dhYTTrL
yriApub9VMZ8g+XCPLVdu8wi8ZG7lnws6abnmkmY0Ldlv1W6dNNH1J9EI4WZEpS3e6m5ZzoR+W+9
Hjc6wRipckZIHZm5eujcKc5e4gMx5p5qzUOoiz6stZFiFBbgGELQ4EkTpU5x11wTTh00HKhTHIKS
vao40hZB76bEDlwsC7g6KbZ2u9dOhYa5D+xeKRnkIJvSt/A8NMYtyfCvA1guEm1RxCp9DAK/VLjM
W0Fo39u0I/pdmD+mvMSHjOtCU5X2rFaLu9Wnd3wpOBzAN6foalWYcgYZNegqbHZLS22GlVqgZrDH
yiDHEetGnnHek0g5D2X+UfRgymIPgweVwAfATWuLLNPccIabPnVW6ZR5nDo/XzpeAuCuRn4zcNtj
bFyZqUEk37PxaXnZawF01rBUAXhJeUP72qgx8OgRipSebio1O/Z8LDmncCzaxlLT5KdVDWxq3PFY
B7qxDlNlAHeMJTwMzOqzK2P/LnVbebK0DB5AqG2p6Zgid4Fy9GwiIKNL2MBIOu07ouxk7adm/miE
xoghEEN+g9ww60i+LUcxrtza3suy3CXVKOaBBTgqClKKG0qcfkx7jQtVrrNYFHWdHc+9AoFHa8Nv
EzMBTo3iY8xIzJa24T3G+MMevTpj9J1028Rz107l4vdo1iN0qQ7sFO2d5I+zJeUhhxLqj6d6q9Js
97qrAtrJnzRE8gSjScCMMgJXjLj0pWOzsij+IYTKFk5uo5T6N6BXyuAv9Lr41gvJhOnONbqirWgS
6ZW1SRMOJyoxFrGJNURtUe8Cme3iyjv4cMGwe2zhABGH4JtltJtGCc4mOPpKlNeKl3wB699xtKfU
iVd4mDYNPaxKX2/9odo3eg1tA+3RYqUft9U29gdMCupyesN6PLaJDcsd05GnqRs9bpk+Pjy1W3Qt
Dj3dkau8TQ5um2+0oL+kTvbgweUbQmNbF9Gy1NKl2bSPjdnxMMbXLDOLZaWxdjExJ87gs4JZyIMF
5qVkzWeX4cxNIVL3mRPMlMgavlI1Ea96o4wOz0cbHozCzgkBFoDCxCOPL6ACnkrM+L4Qn3qT6Gu1
1HkJWzw7SdGv4iY7TBSzqujDlRnwrg0JH7PgIOUAFP9KpTLUPRtbarS0pf0iqmxf9hhwNV58RbDt
tHzp43KNMN8aRbsJivLNbWlMYY+DzwmBM+QgnpXaT68JYKRhUbjnWUDBb9ppNDnrJswTO73h14YX
bBkn+MOgOIZdOxg/8ZZ9gcD55iCH6E8VDMOmShK+6/NgqWdltIKxVT3ENdlKw0fjknk47zvNnSt1
ED9Kk/aeXvprO0jbc1mF1lqq9NO0IOLCOHrSW6ymYYxxWamJHVX6W9vRrZo16lKz1fKNh1ESianO
JMCOZpKF28KQly7EDZEJ3QLHiAm6bWmtQx5DvJOHXpdrr1bbuckZhQQ0KUV8I2vDOFKD/uzij8pC
nqs06+5tjHtQttQGIPfrRJlUV8hTmGRb2lDYHI76RvHcVZE7mJighg16vuKVRmQfJ9kMle9RDcuF
kppgeaYyXTPkOXerALet3u9tJOi5qmDJHXrBPbr8mpCiSea9qZa+1nxrGQfxMWm6hZd6p24qZIqc
8dZy+LIvKM+5TTevFES/aOJi1hwRsoANcdEy5Qs28GijAhifpb2jUFbgDS9J4e+MPrroaYigl7zw
yyz0IjYe5MGQwpDuxpiDEMeNsTSLQXJnktV1GGCxlr1yKYLmFVkI06P6syv9/joOALQD1QqhcNkF
z3Kak9axXvWkhVekjf28cKG/2fLNlhZ00Tzyt22qKbOOnfessdp9rxQFCVtzldncmxVEUkbrGEa5
SIpD4OUXpW0uqiPIiGHWjmmAwP2ph64Nm63CYDPmGWBqVSsW/+NT2TRBTXvw/zyVzfIqw/iQ/mUs
+/03/sN+Yv3QLJ52ml+ZpmCH/j6VaeYPIvAT4QNSnqvS8/rHVGYRS3FV8gf82q9Z7o+pzPwBy8s2
mfOmYjloH39nLLPNf7GfkIeeamkd3SRbikfmz0KUpkb1MFTF9LoxAAAPz13aLEznJRtxu9lGkSGV
Y6IQrPwDM0MFb5/0OgqWbgNiiecuoWSyYdPKcDHixvZATAedt9doR4tcDgmxDdOtGW256tvu0ffO
aAlhnBEGIBwJeMhn2Iv0YJ03PrOCQss1+EPEAqRgNA/p4+TyaHQDAumATcKtveig8VX+Q+/mIAmJ
oib3EiKs7PW1pIbeQyNCtWcYgiaaKexAyUomeyN684tmbTfOojG2Qqm2tv1zKF8s65Q4yOBferUM
+rUSlARLz521Cf0r/yP3VpV7LoJzFWxr4vZk3yiA2Q5gc8JtpyJO2FuLCYIGELS3QQAwMp9HEubd
NuQyRGq9mlowKbbA0ifY47eE4MQdmXmt0xuHJtUn1lHirl7GFb2tDH6CGXBYh/F2JJmOgeXcWsNm
HL9GbT9BKZRr0t1cxDAEDy/expiCU+pOO46IQT+YDRIezbp4CrC4XBp/n/U/XcbQmvLnhq6xdl0H
9xxeS8giy64eiIvALEC0qLKvyNfXI7b7gI6wonrq7bche/akve01ZVGs4HqVOJPuuCrm9KSPekgk
adtnX8hjQXqK6XplXwo0kLKzS51+owIuS+VsihJeV74IcZMHEKtVP6Xf7JyUT84YLXhxw/OwDlNa
SIVBrrI17oYTbgxTfyXd3w03bMQzq2fNy6vtaFOO67GhRW06e+XPQQHmGT/gJZ9bpObA82cFOy0r
XiV866knTLy3KmKZMuy9iCqRY9LdLWfDIOLh/zOH8oGCIAkBjlq8stuUGr4bCiweE+caVh++SbFX
grizjq2nuNzm2hFbMDDycBb1rOD0B9F4jELrungK6EHUihMc7kUfkUa+Y9XQ85tvIu53n8wXTfnY
lA8hpW9ULUOFeDTd76K/eYR0NYDdXmBdLbZpQ3YtErgnFg5tHO3mqYG6RruIH39YQHrj41Ddffsg
G7rbfg5Mfukmdu78My7blsG4p8ZDMGwqpMkYPzgtkx0Fw8irefkE2hqi7EqDeNdnmJxihoSg2aZ+
86T0jBlT7QXRoWhYtOENDgbhzy+hV4u4rg8ly+3ITrD18vlgqWbYT4HVHZVSzWmCaN8SADVNeA1x
HjRc9rNK/dmaAykOMUvVjtqXXUgaF/M+gvcACl5Amq8uNq8eU0EtwxKZyeQ+QpAHQI/DXF/41MCq
lsMI253NxjkRyDkadbTXWm4NJkFn9oqe/WzwVc00XDlJ86RO0HOspSBjDbI/0UYfLWpfwp2Q7jop
wR+MmCE4uGgcZCK19yNWGq5Jh9DilCgifZO6ymM4ynXbOdasHIx3C4RtUHBRhPF9kgK8W9Jz75BD
y6VUeXY6fMIyWYS8ah3VX2P+gUEsqT58K8Dz5qN/sqmInjUKiYZRWzX1U9Z9U/Szh3lDhSE4rmQd
RnSug8xrOZ98dSvqlqxYJhZV3q6bAdm7hBwdJUsvfLHEY2Ke6hTrSqqtnFxfjCF8ORffVfEoOvtd
RjYnCRJ8S2Gdg0ymAKZI47WmPmYxd5EWuwPjD5chYrNnL5S7yDcWZhMfjaTcaClitgDeM/AzED3w
agpaWrnRCIykbgnDWD7jTtgYY34UqnLrivqkNfdmKJ4Lo90mcXtqFSwstboNAY/11lUr7K2hJ1de
Qpuxfh9hnMe5QUKxtGEpijZdhSoMserBTE5lcBvArtUsj+v6ewCcHhnUWWcY9Adh3oYcIcnaNNpT
lMBzHXjycEdjZklvjWMTL0T7H1smIbxQfdQAdRfbvnPTRcsryhPufOSYSzFkVZS1kCxJTYeqb4JR
pGQGPV7UhHN8oGdUOQYPXfppV+aqnj7u3fjATu/aq+4x7IiQQK/1czDsfT8NmmTrnZL+0STg5scK
tbUvemtgmDeTcx910EQEge70y0ieY7f8MsYYNT9dpGE6T2tekNpwaIfooR/9nZXHW3MwV5rhrdxW
x0aTU/dAxSelf9pgI/9/4SGed9YNg0w0jyL3qIWo+175DhoGt1Z7iTNjYWVc3lq5dlOkRtqglIyW
K8mLTeJeA6JtRo/4q3DrRQsDbG45pCMRIILP7Vy3vaNhZzC4p1IUDXJdQEklFvfAjl8a7jaJKlc0
R6yjvMdOFdafJOYgweqLpoPwDZv31ng7rSDWgEF8BLiolDfdtG8hTBy/bnhl5Y9J6149YyQPBum+
ADq7TRI42EO0CabYTGZstAo0pze65zIwMIEJ9MSxI0rZu1c7Q0h0khgrHQ3wJMqo266qvZFijAkg
SdSfkkrczrJ2papDDwg2mtvTVs+THifEtsnKl3qxLaLeAOVbN1uzhHTou86FmgsIPQ05Tm72Ox8s
e674z0OASUIroueo6j85AZeNgXJdJtuaXUJG+3vfSZzemK0s/TJOfUd42Xj9mGg1GalDLWNZh9ul
Le2Vqsr3//Gh2vpVvvJfh+owQff7d3Q8k9n0/0mdvyoRTdV0Jz1zYkL9LnXibeVItXV4sr8WuH/s
dml2YeOq65o5ObqZ7P8QOq2JOzXVDANTRuv8OyM1uKp/o3RiHFcnUIqtaxp/uH/e7YY9z7BrhvU8
5rIHVwObAsFUpHvDGKhXF0dQysLECOTFVH0F7BaylqRObSV7oPCbTh+5n4YxeQAfE1abls1Cjz1n
XWM3k5XzmEhCIlFHHQDWi9fCjVZVbh6wjnyOKiu3InnpeKXsE6lmoIFwmMbW8Jp1j0ZJGoTUlKKz
ZLJZzTY1jGxl3yEyeZFxq6r2VurRg5dTSZSV4XugJZ+uWR2k+95r4jOANz64vOjS/B6XP1NbJ/gF
m4D5N+bTjv6z1B2wBtnSS8dNy1QKhHxeTGg+46tW9V0Sq7MhpZ0tZXIWpTkLy88K6Bbqg3rQYvlh
dxgtxnrUEc8kV5LAc3aNbXy2HnO7hq0pG9gPki3GvJqxjwkGuplIy81qp2cv1ZwEcfFZpnhfamzx
tm1HhjKH91kJVdg+0owAZcvKQKWD9ls5+DOm9SCGuZAXkH3LUNyQ0PG+ZcEDFidcpM2iJ0YC4BAk
FdsVy3l3fdojLoOyiamREWBTOyBXOLXZbBiPjYXoVKSEnR3LUzaKHz0GDmuyqhJv0s42tJxsQjgn
BjSxXECW2GTmwW+suWgJxfREbVSxyCH7iebBE9FchE+Jv4jCh344hD6Z1w6XEcFMbUfT2IyX1EQW
yTn7Uy9gk/Lul98aG3dJG1316BLYNer9QKgUvysZfvi6TwPldEPP0pAI/lVXsl3BAidwP1VtFdvu
wo23qgu+6mfePXrZOnfxw6NzFtU1anQW25/oJzBhe++hz3eOSvd38pQqa8N7NofPYQAoZZO73BXm
yrPihyLdc8nlNRyIcKbKrNqZk64/OsQX419iv0rvoY38HzobGWAelkR/DOoDMsR6CI/9gavgjWQ2
n+Q8TZDUlaBn/HiLLDtCGCIS8emx+RaKdetx6JaSrD29mNJzv3zb/2450psxes4mHL/TLfQOZiOe
jJ0MUn1O9gGlsRX2pi2MNxJqm0IZ1rEbnjtmFQMWmYErvxzdhVlRG5NVpJbbdWG7gM/TZEm5Br3t
LYBK2Tc9n3vmDxA5QrAPDrzVhJPO9GPi7zzQcE73moMTK7T9BIrDGAKcLCFr9G34yaJ0Dkl8c5Jj
1NBLx4zh8X1ammXJKk166TGASYv83aByK5ids+y7bfKd3pVYFKIUtW87AGEMnLNZqeNhmuA8tPUO
4zhR1hFHQmadBsrn6ZfTvrAMzysHuqWKnqxkCympa2YGppgcu9zGyU+IejjnXhV+SgNM3h6PShiV
ylpth6Nu68c2fE2IvLe9O2PTMG8De2+SG63b98C1DgaSmyGLuZmMq7DY9q2s1o5H/D1tBRiUfCUD
HCDpq5qU847vm0EslFYWYRjzZHLnN5exfarKt87/Zb4agKgMuEvD4cPqxDPkYi14T+BjWtNFQX0q
lK88fBc+zrFeBvWCxbJfP1v8PRljMtKfFsFEtZ+Av5xT4tSTI4y6ZiYYKOLw2gcb1WdDzQY1A0Wq
eZs8ufrVR4y91uEWpZEIqygHj6Ay9F15LCvPY2jhnEJf9RjD4S+VxMwWPc47mA9avJAJV7VDXjmL
JMVowfbXDjR+rn14qtDYg/6pTr7ShO/HdQwZWeS7mSnvmWrPezTp3Gzp9/M+PHzqMe0bbdC/SYwV
vno0/J851XBpnNwtLvnFWBP0ZV1Uo5IDyMEDgMUnYmvLWhhl010qfJyMpP0Nj/G/7CkjV4Xw9V+U
vF90ti+u1F/yL2qepf72m/+h5hEZYwvhEiWjN9mEZfn75AEwxnDgswnBQKKh9f3TklX8oKRYkCP9
fS75Y/YQP6btKt4ysDE89X8PGGPbUxrqD18Zy1q6qkHPsNLVJlVR/CVNFupBQPBEG3DTTGlVwabe
NzaNl0z53OgtVa2WUdT5psF0vFQlcpFf8WCH+iyOv9u8W/sFSSi2dJJZxUOCcw2S3xnRb8oi02tp
BMectZ8zok1E7UKj9UOYJEazcjPhRIrh0yuJyqhxvoy7j7x9pylkZtqVsx0GXuEjX6eiyVarl551
wDBrOa96ztMlz21jsUA8JR0sgIQjsNWxtaVWcrC68KUYv2wnvuCi4B4Kr4ysysinn5vx3Sc+TR6+
348a5qwqvhcZL3X2xfiovjMfjVx9YnCqQtovIbcBHjA4Hk2ealxZCdYgyulF9zPDsFMA7O7x+CSE
M5OvAIssAWLpuOcAbStKKLQBh9u7IUc7/C3lKGqLuyL+JTdZ6MGDVuxC8ZISqHUAxE0STMtNXIP4
byGJOCwOYhsyWvUz5fLmQqOPKgHKbWmzTIkaKrgw+LriOPgJwgE3ewYnV2zb/JBQG1RKMrDxXfIL
RpQvPCF3jbBnEVbdVK2XaWWsBsAAem2swt5Y2b67TuW1oJWH/NDGmozY5HX0UQACoYxNrXkpU9gM
zyRhb1WbeAxLroZWt8/zas+7aV7A7ArffNdbN5MayU88yfq3njjzGJKlTydSSLE2cS6nTbyBwfCs
euSAVMpbKncEjx9eoqHiXyDWZVUsbc+5x0Ywj/Lx7gUkrsJqqSrBzKxfS3G2O0Id9ChMjrPR+TZZ
dQUdhXF8KDwnOltYzQZkN6GFq76oSCNYNjaA4liO+WIcjjb9t/OicPbVND+Eyt5SSKAE+SdE0dei
NdFS8s880E5TnIkl6smgnqWyukXNFEpl1yJNP2q8unoRHChhfAJoMRsauYsJ5UXmPOI+32bspXyR
AF1gmkwd8vPWpW2cV6OMNn1QMJqXM7Xq6cciz0XQiL31Egsy8p/AnfSRuvSXuh/wKUjXiFWiYRuS
I4gboCv6POxuIT8blbRGzeTrFEQpTKriEE1zlEp7Qruo1xwk1ZQXx0nHMt6Scy1JV9yiaXlul9wo
lhmBR8ubLtFvkRrPS32cRfbGCu+4bHZm3i0Vn1D6pVbfYiPZJiR6GqmjMdxjn08o/iE5jg8KT6c2
aJRIBWtjLK+AV450DBKDl4sROcLqwG8kwzK0PiXevzRzNhp9bw5rcPUe8ZQbb+TMi8Tlo2T8LBuD
hwNnAutx7ipcihI6HSbvT8okYC5LLB9EjNjgqePZHHgJ0ntRImv6OBlsfVUIbV5UyrsRNGdpGs/U
6l5VWa/Hytz2VvUSm7g0QEew46dCKWSSxtBl8JOC2p8566I4J9TaWGBc4zYhvw5ertI2LcQHcoCr
qDoHaHgywxfu0H7sF2dVdpvKcTcjNq7QKEDznEJp0uxIZ6Jo1kbS3KsIT0oZV+RFqxw1ojn13nCL
XH2PQBfbLOHUcaeOyNGVAwJJxO8i0hZWaLOsRz1P8IeSayhNj5hq4+K+B4oJTsSclZBOHMoOQU97
eN88zh8EJmIQdPOqHq085czqcK6OYXsLQr6bnZl+apxIrFHg20UsQ9s6fqPieNkCUhcKHAMvQj1O
z6ZSvzvss4hLUEHhZjXudUddmX20wJ5BypCGPkh1PfQKuuJwvlndS9TB7VVqNsc2clWcE/xxgoiI
i9jbDX6Rum+8WZk2XALNx6agAOPoTggy1tsiJh0YAOWsnmR+J1jXzmnFPSlkmTQQLRl9JU0SksBD
WNaoEc8LhPHe+ykzUnuKoBpOvygAkqU/TYnOlna5rU7JXz5gbCYzNu891F5ZKJxI3ToK6m1ujSe1
uBRcE4uC+W48WbA6PGgDg66vawy6lUOqDd5ifw+IV9XFsiy1oyXib0mSvw2yhd/DDB7zhyEAhtCO
YBUHhkjD8/ZOSZNR30L1DQgCCQ2+c6kc+e4PBwPmL4ZXeAdlMiIyDU+h0b+6oYpQHScc4kHCtCho
TeA2sXMy6iaiSTrK3ilxrBDLeCrDgpCPMgMvtdYUKKiCUXV6XvopMJYEG5Z0d9HIGXxKkqrLUeti
EhpkZdSP1ByUg2iVaGtqu3roeA/DUcEh6PDCUnkokhZXY8vTQLav9v3jAPs5Cejf/pLhZxwF67AN
X0YK2S3hrqyUHmWtfK/oPSxGbS689EOX5qtfExMVfbaKR1Xdptq6qJX8muZAJO2AwyjobADCGpVf
7tGTXF4NDKNscWrMPiE8VLqZSxIllhLvy9R9TbgnWETohsy42iElZK1caH26+lVKavRzDXiWP/Ci
7sBDpb35lLn9zOWiHxmgQDPrikHhWURYOQPvoWweS+utwXojce4GJWWMKJmQNC0Xzyt0jWFSbYfs
WJB9Gr141/foKiA/P3NVvFamejK4C5jpCEqlWte1Xs6rfIKBUW9gsKoMxoISAxLh0ykVFRQt4jfW
i2aXs6b3nRFIGHy61PYedG5BASQ73fIWlu1sVajKSX2s6DJNPYpxY4A6Xcil3AKNFG0nGHTaghEJ
Y17eHF/Zree6X3m8PXLfY6dqgKBkd4OV1h54oQfZtrOTS4pnVurTT7/GBfaUwH/hQ48BhLcel6CF
xLZiELeyx5NrfngWDhJnxCinzwfmHc8Fi6q1lzYaTwgAp9zH3lm77lMRWemySRNiW8P/uk5pG6zK
Ee7+85Vh956mX9UHzUF/uTD8/lt/lyrdye7osrDXHVq2Jl/kb1Kl+0M1VJ4pFAwy9/w3fs3fxUou
DPw/yJuaZgh+mTH/d7GSCwPCooqYSa5FdSmw/htIZ/1XUcefLwwUjHCXmdyh/GmMv1wYLD1TzdoH
cNtm6sgbpOHMjV2dEkFN0VZGCk9X1et2k1jdbWyC7cBLLHa9naAfK2qnHi7NEXdPB77WEkMui5tX
gQLgklTTPgmo0Gag7t0YJCph9I+y4WiDrvgzde3vATkDjiy2d9ORbD/s65BI9ofGyZ+QMVWk7gOp
cYpmdbKs/J72j0i+50Gb7kY9eWcFkc0pDfgex36Y+1H8AEmzXGk26wn4Sz5PLXXISzNqWFdod8l3
gRMiwk5JDHRgUThLI/wvmjq+jXjXzdZ6ihQK7LJxgC9kbaaGdo8ZO4nEg7BG3kV5cs6h3Cthi3gk
YAt3WncJDeWqCnGrdGVA6EvpnEKm5GSq3aUbmOFDFBVEIMwgWFNk7CA3aMQVsupEeSjvwf4FxtrB
0cOLPU4ceHfHK+8W2eWqJ4MgPK98aMrmGNKwmjcFi2IBtkxao9znUZ5dzCAPIQbZezsy9jUdPSE9
JpeJD+C2oXKgxZoYOaWfE7W3YKSwAfaF8yLz0Xoz55w3vjerMGLMMuonBzEaFKR42AMCmNhElO2l
XvtTEYgGwskgXlyYbPaL+s0ss41NfDWDL3S08/ioJMPB1ccTUB+AesXd5iZXENbQrcd2pEM7UFnR
hJOzXYoO8C+5VysR54TyNbXVb5mqha80kajcy6pbPELONMqsXmTBEMBJAq2j6EF+4Y2p8GNDy+SG
Fy6zJibBA5f/U8CvogHbLrp1WXLQc0U12A7S3OrvurSSxO+wMcysQRbWqui0eE8ZYrXLaSi8u62c
4qa1i3SLBRWLgu3vRlOEuP9MGe8NK3DWo1UDC1Zcih6Qb4fgse4kIwVIJcFrPgIwLULhbJKCpD1a
p0CfDbQG8jf1cR6T1QxgAe4vSGQTf9PManveEqreNKnDdtlRJ8BJjPF2XHuCha1Z61u/yeC4yRgU
d6aCNQlt0Otm3QdzOsFPYR24TCPsgEtbufut9/9hw/x5jTFJCYajAZSfyoQMHXTJn9cYZiIjozML
JnXNvxR9vwvt/NBE7iWHYdbX9W8Mkv9lVQkK/n99Raz+bTvjr9/0DzVJ/6Hj1Vdd3XQMC94QItVv
LwdN+wF0jiWXDpXI4MT/kzmMF4ODNdcyVHZd4k+WfWQf2MNiKmX6tRf7Gy8H0+aL/JOaJDCGCUM3
JgaxTpqSL/nnj8BYY+OaalbRePx05pYA8Gllhl3iKOC2XMH4UdtHIbOtpdnLnNqRTO0XkDiZJSCY
eDKk8x43NwZ3cr869igls9ZNbj+nEg8DfdSHMoD96ZYRgPfk1beau6FG1zo7GwYTaKJZDymy+ZzL
xoJO61XZvcbkdiYI30jNGn8UTip9P1ATpPbbzqgMXCituvKM/OKriO+xWGLs3iWKLVeljg++oOIF
OCAEeCdZ+KrPQBthTWVtUWnag2oO4QHz7TF3OK3cqqArFvgCiGWFhHTPU2nf4qzHgNQ8jmRlXG/c
u0SVIATs/UC82h5I0zETEAuLkNrObq9VGtGd/mZUnPPxRiYvlUx3hUbHkDw36mvU66fI9Rc5rl0d
ZxioUoMEVVQ8OoR3IuksWeevWLcf7L56bceIeNhe6eBzhCPbix50XlKUH5Xp3Gyl3jncFJ3kGWAv
Rvvu2lMTkwnC+DJ68/RiVuooUJKegpJlHZW2jx78WFdWh8RVj3XSrcOB6gBb7BXN3eSNa62AXpay
eB16C8nLRXWvPwI/XutSBaV+VgzlJdD6nOTmUPCdztmVecfYF4g5TPc0fUU1RoKaDj6mbHTHKMdl
UstFVFgHhclANu9F281VNA8d8jtbXSrosnmGZtVDbORBoNe+PgDIeuZ9vuq0R4qMmcgZvlPbnev/
R955LMduZV36XXrcUODAoyN6kkifyfS0EwSZJOG9xwP1M/T8f7H+IJW8VB2a1h9xq6QQbzIdcM4+
e6/1rRgszSjbu0EEC1EuVK3YFIzEhAd9jp2hUcFueivNOBHypTPt92mlWcQ3dsHnkBXLXOeSMG0M
WDUngjA7W0r2No71Y+dHZ4Mhzph+ke4A5w74Be69QP5ooSFRtMSLgIiysTJIum5Xul2fa9GtNSXY
aB2pBIgaALWfFKL8YgCtWVV9Zn3+Ikog1kV/6GJOJWKPp8xpaZ9mtrZIzIviqy9Nh3sg0w+aTRgf
Uxqrtb8GZQfxFTFVt8jqrU/6AhliUPr7Xdp99d2dzfK7YOvRY8IRV3rNyVvFsOHtaCyNBpgNhKTb
sS8qR3Pvdnwrke6NHeGloTXrDDIDkHylcnOt1DRcNlHzZjBO1dDKZ/pTn0JdgHFTdh3KKH1ugz8A
5YNsXUGXF5r12efQ4yJ7dplz2+gOEegfJaX+yCuskky3TvhEePEK1D0zRh1JBxqR3kko+S7u9DNY
pEVR+msvHc/MOpzaSNWVWTHAsLBFxqAJA9dFEfI0tN+liiabBkMX0nFAr9/zlOR/OXpJv0SGNKkL
+o0lrl/2VI+2hCKRSoKouSn1Cwe070qvr63In4qeTb9yqonyWvm4RyoVbwVtVGI3a1fDkQkUjCUM
/ob5qUX+fIiTQ6zdsekdBwhXLHU3T+o2RkxCe/9ErMI805PV2E9sCj/F9haIcN5t4d8EFdlkGeyA
0AYaSjugmvC6LsOxhnw8hl+HEYhskry5nCpta9gFvYXQtXnOpvcT0TluAjE3G90pWrCcoB9rqQS6
hlal+6SaZl67Sq0nnwkbSFBE66mLFHHo8OcO6LqcKK0XZqvN2esZvIc+YJ3ivQs8VHKkZtJKHoW4
yblTqA1t4GIRjN1KVxEloAJAM4P4FPfBSq0abv/JWokCF0HcAjgw0lyAsAb45ak1EU8BVznG4ICh
vx+oK07N5GGo2ErjlZGnx2IYF5U5PtepttXwLvU+GGZ0qTvXsm5CG0+up+1yin4ErcwlRnmXxfwj
iJ+HMJ4bdX5vuoPt65yhA+Nb654swdtDHXvMEDOqrJ95aKyyoHtPsV5iGIqJQkr8ZUIDt8hWJseb
oTFvcQgdTGSYNlyd1GsgksnQXo2ElFMs2xJsWroxWLAQib5PPRmhehtfOlX2lMTX7CRbrHNo1Ln2
aiGZDygas3x4SYmNiCWWiFbGw2/FxSpTSsbR8GYawGlltA5Mhil2d2Q2b4riJ7rcf3TxRLT0vztf
z8v3v8mTmx73S/00pR4Rfa6h66Fi/aV8Un6Yzs+EJcGQJG1uqpF+PlsTlzQZJH9VCf16ttZ5lGaa
HISJUtLgGP2TszWJAX8qnwxCJDT8KQJCCMf135dPZqqUoPFa2ekc0DBn7S1/qe/Gm341zt5F/k5v
9Nn24k4uD+k8AIV8c81VllX48Nb8cZMdOUdRN/eJoyk3LWMEa53RkIUt+97gjkN2TuXi0K73uVxH
EgsdhHS0fPV6S6JKrqBHcHS8KN91N+NwDnvGUdC1JgvysUtUJoUGtM8kC4ZIXxa/aMsWDOTBtD5U
vZ/DnDdJ25HeStVpQT+mX4m+dAG9SNu+cRg8VRjRWuQ4FEgr5bvKvnXs7fknme4SVCjihRRU0gJq
McoIcgC8p+GCZo+3q/mOZVGNFI59r6ql/sLsXx0PHsgEafsjIUVd5FOkxSx4wulDNhJdYPcs60uk
UyEqitf01r/o4in7jp7E3eKDRRFvLZIlvuyFfsz38R4yxQoO+POwAteyl67aWb9KdL/epZvP0HLv
hevyxb/htfv0bxmNYeK9X7RL8Vw82zd22K10tR7GY7Y2N+lDuMrWyHn21bO9tx7qLt1UW3UzHpEg
KKQa67PxDiBTr7YNScnIOshi654LNBJD+REzdqW5ipp17+/Fsb+754QXHiTQyxYqRkJiSF/o5fbe
or2Xd2+Y6df0Di4DG3bwzLL4jqapfuX/sGWjFatJxKNLeZGk81iKmTXARlgl+gvOKwRhaGEoiUKu
FWVfmuuhuMs1Wx/zhe6RWQXbCa/ZerPOxVPDpkEfkckMXfJZ/yJd7SOV4EY9inv/Erzz10PkMy/D
GSPjk3EGoXXni9Lv/kbjQ82exrt9VY/TX7AW0iZYBvMrhouVu9A34hT4TgN6UXaqbd09lyM+rHqN
VMcvHlr7mD8X/Yov038tbxOuiqHDt7VNgD2p5xAvYiazjwHam5VH2qj0pFc1wRRMThZytCwAxM3i
ZzIh/GNDT4A4wuzegJ8KZ9lj9uCegodyDc8UM5dRzwvv2x1fmmiV9A/Q36acn/ScaxhToP2n+TbO
HjI0mv6i6VdAT1WwXOYtzRcpY6OuftDymLKyYW8lcmlAyYmyb0VlQMOXfCj61H39bff5WRPPQCyN
Vy0qd4jAzOGhlB/7i4ftjFBV+0OX12pY7OsBEwf5F+hR4XLfks7p/WOqboLmlRZ3pt8xlOo88Xwq
fgjmm3XHCA8ot3XgVMY3nXV3nD+WF4I6xupYmZ+wC5RTVpF7y61RDlCMiI99bzb21rYcJXsdBzyK
dAyG3aDti3IFTg/mUQs6AjohIh5K+n6mP9pP2WvxqSUOzQZMtIO+GBL/VSqtZVAx1CEyVcLZZnyO
JtFFJuGV+kMMqHgwF/lHhM6Vs+rV7YL9WKKbX8YQFFQI83655E/G7EtkqPWYoicLuqUnuntA1/r+
aNPE0cvqECN6D4lr4Av2OiLpl9J7u30WKOvFXJq0uxSbBZTX1Loiv+9ppLOkBfVMynGEzkW3kdIP
ql0l5TgQP2XKhSzElO7OFWefsreI9lKWk8dmKxUz+UbZJ0Vz6JcF833yNNHQsGh4G4agUvZu66eI
3Dil/RZEysbtKx9EGu4i6+aZilOla5Inovap1rAHoSJfFQQvfFakhocskzPxCVYKZgU9em5Z7uFi
2KR3bujHkv+NV26WR/6J5ROTMve19+y+e9zmwbN8EafxVKztz2KX7WpkF3dVcTrTYUkwawc9PGtU
RlDZF4sDGi+4PABuavphH9gtGUbuxIn/FsL8IQCSFwXZmymjiXx5RtdswDxuTh8bnSkZqdorBLng
YyC6Dtjih3rygP1Of4mf5fT+XMeSHeTxlNlEalG8VM982EjY+LU8CNSF/8CEcvHdzShR//MlRgLV
zb+rZ1Yc97Pv+usP04JJED098NeCRtZwgssyLGjNVqhb/tUQAmg1pRHZumAwMZEaflvRULP8XUOI
tGWYCyq6VeYPjDT+QUMI3tVfVDSImMjilRWNvF1GFr+VNtudB+5EmLJTLOSzDErPwWyRVPvkYiuf
4W1OB0jdt8SOWo8hfqa19dkdknf+TmwfJe1OUvdr90DBUEQbPFw4+PoNYolL+ZWbJFlly1TfcrBx
k2P+mmSfyHDp9W4YxiI14jh8JIJtTaTaTJ0ls5d23j1tVu7cCBdlfA51TuUpGVLTqWTWhi9eI8+a
cZseDWuRynOfZs293utLtkxGwd5Odl6Sb2zZs2x2uzBZveM+G8/YB1s6NSQTUaLFqUMWUvfWHtuj
Ql8HmcZAnCG2o2UcgA9c1Ajw1C2MTz+Ya8Upt+6et0ToT67MgEiDXEEUOokjMFwfhhW93hPzWP2F
UqE6+Dq6oQjPImgHR3oeyrsyzMYl+7Fpr0rzno5LTi1FRQviLY/eo0uc4W7T2IGfVFico7oX9QtT
dWVi5z+DoLUZksPsOxpnqpn2xbCuFeO8ci1P7RO0Stt6PCUoOksy1aE4OGxvPqTgbl68x7fokt+q
9/yGS2P34c02x+Wmn7Wz+3M6O2yv+cxYwsXYd/v8UL6nB+uevsvUZ0/sizEHIBzJLCMzd5vkJ5jI
OArFLV+2nz57kueTVDIfPRQGCz/aWSNpjejEZ8bFvJLzYnSLAc1tc+z1t8DFamG9BlB5K4820Q6w
wJg8pNWzMLfx0rfeSiIsuwVzBRvUrrlsq7nLtIHDP89mrCQ2c2i2Fq0y0DekIA4X+mXmwRLLgdmz
vqqIDgKcVWLcI+iB0W5SfDcj+Q2zMcFfigfFGbXluEpA8KB9q14ADqhn5GShwRIartm9dPvENFc2
1nWOq5v+iUp2jHSQgDP38sJCDy4H+36b4/HDNmRTdl3J/mrJdIfSKQKSFbf3LDsrRPoyWUrEgm5+
nB3k4mV4KbmQCUki3wt/I+xjbDjUBEW3tcqFMWyDLR/t2tt0bBs7CEXTeG5muvtJUeMiKWOUrk1B
n7yzlYYapPsssqXRbdVLGJ5dA3kFx+m6XJo5KUc4oEhU4jh7cpX4s2jYFnPVCQ+4y0AnNMws1ln+
YL515gfRTAibrpKJVEphID3izdwLrvthNwHBUO+Nc+01lmfGrUNuJhY49UuQXguPxpjlyBMtOT80
CCVQNUzU8APmwfpESo58buVVI+/sR/NRs7cyFWdjrfSJawc9YYAZ2167GNrlV67cTMppmVIK6Jv8
qsfB7Bkxs8kNiRew3krb5hQ+pV/pwjgiUI+fVFoBmNl2YsD+ybHgtb7Ac1Lm2l5dKOsK+Z2SYuiF
c6Ke+GZn2WcZbwQssdljfRDvNh4J+8Z2aKNfQU43G+RDDtbMJgl01sfrflyUfL+bDoyLzeqCx7Hc
KcO0nwIe5B6mUk+YN+HiQOWwVhEzNQQara2EWNWlgpeWap8hH3s7f0S7swU5MchdFlDu6pfkyZCh
uWGUIzoyuPMviv1aAlLwjqiyUce146KDfOn0B8PcqtTf5j6jb5Q2e+DOnTQ/K+tDi8jRyR1zJZsP
yN0t1r1U2WjZS81JKz2PCPsZR2Ig3jPlSfN9BKRSKr7lXf1QEiUzez9oS0U5kq/G9aNs5Eu2hsLj
wxWbdXglj3whkyDpKjb4x8d8FtavyoXapFjkLw2ABnMzcj4p95F8C/O3wt4V+UpBoVAuhvLCVFY7
c6HMLdxa20g8xi8IZrz3GkbcTH3162Mc7qxm6T9U2dqnWAL3XdjLiWRBR/3DdShCPz3hjCd7jwKn
hAo2k0eHwUQ33VGz9KX05vKhM7GbPxAXMh3Xgm/PujKPk6hMV8UuhPPzVZ1y4ofEjG5+S31Dxljx
lnJvNMteOYxfLNEclo1HzpecKB19Q+FVvlToi7gUH31jX9AAM3TazJhe+TBIB9KRoNJ6dPob5u+1
URymbXIn6QslXnfW3ARD9yQDNX57adLt1J23uEBnKsie+KCmLGpHpGahv7EBaK2kefkIF5XT7a52
wrVhgbObJZxtG46DarSSD+cu8ZBfzpF0aCxVNi3Ghng0ZTOeuMZnvrVTzV31qSOzy6asVOMj46DU
bE38IJB8nisowZXj0FvUV+HMoRFfbHV+Y7XrV6F25oqPYbj6pJ8+2vGFUFOYAMxrjG7f6/8dyr5J
UvH3MpFF9RF+ld5fVH3T436q+qwfkHFYKDpkVaP5RLH2c9VnTfGk6EAEKaPoKNCO/NrF0sGa2oSQ
WBZ4ialQ/FkhAjwCncekQEcJTq7pP6r5ph7Vr/oQRoBY7FQLeTo1HzPKSYny24ovdE1JUl2kFGGE
W7/mbEMu4aJVERF1Xhr/1Me89//L+8pOP/3e30aK/uWz/fi+FIBUTHt+/2xM3zQx5Dxb1fcwrUNI
n0R2KJMVdv6bb+EvnmmqVP/4vmCiYR9kyAlH4w/vKxobNzM0nonuHfoJ79bb8urfPwVuvz89CeX9
BC2iGYn6Tf9DuZxJVVjFtsnbUdzgqIS9/KKmsv0makVbJjls7p6G3YDSPAHk6gf0uW05/8Da91l2
pFWi7jWs4YqhjfDrbCHn1WeFeRkOjNNGVEjxJEQLq5Xl4UUrpBczGoOVOrAKRGWLWCEL3nRNGZ6z
zvIXtYvwQ2hxd7EFMB++9IQIQ5XKSU6ah1wuNcJXm3EzDpHveBm5gJExWfus5FP1mqM9KEc7sklO
TCSyyptuk0SN46XJl9HL66nx75L4p7jupYxs4IlEaC0qO1qTzPTojurW6v0dO1RKqRJUc8DIkHr0
+sGQy2qu0nGAtLI1/O5Bs7p0i9HtRVHN+jRInIM7OVyanbvp3ZqiocoInO3zW5NCCBgVPjwU1t4u
KcA9oPgMGFGo6coYweB4oiL/eyTDMYqNeSKnFZo9mhFlv5AZxSCjeIeBfpBcpINVQKpNSYzo+KAE
+lwPOb3XAVA6BJtMQzexm783lPqlwuLfdT2tB3+bJDIkiXzKbK2uklSqFwKhoJXhVxss+9ul15mr
iED0QKxSFEwQ08uCQa/MzAw1FhNFokrBhBAMXfiRE3vSvc1KUCR6dkpDH9BqjmAyCOk2ea4g10yI
s9eXpFsmMaW6hYJPA/AdVOG3EDU2wE5CaI9/Uu4kYBHZqhoEan+rgn+me+a+JcnAGyVIdAApcraZ
3g6vbkYomgxQU8K6/FRb2ri1S5HtVSPyXqzccxRsHsgGqTeU9GkAGzcPPRJwlUjfe4n+ABnr7k4k
q0TzbfhYynNYi29BxMNM0cx7hM75KuJMm9lpH74PeSffSqnor3iYsgVeXRPsKVKbQdLoRVb4Jwfc
3zY4GMMqz+ielqoR74e2XqVhtMfFNRdhtBvp9kTxFEAwLkCPbCzf2KqDecV2T8AwOi0I331MKGcE
kIbJtyA9qFEoxIiqQFrw0FAweZYADGvfE+aQFA7tNcN5K3XhqlT0O5NqBPQVHpdkmjjW43OMAbBm
3hNoNOoqdWHwfcq1dugslAselHdhzoOMUDRbfuoHZsq4HpNvzawsBwkevaoMilkeyJC90mhJevIG
Gv8qNiNvOUI6nKkdcbtaVIy0GBWeAtZtMNBJT0VDrMGP/DpP9Z56A1xXT1C46eVOH/gBvS+dBqYH
VKDVryPQtKTUkEah5rbDYCUnHafQwUWB1ZTLEgHvvJzkFEgLgKFmThFbxAFPYAuoGrHZbDol3XPX
vru5etCk4dhn9sdIssqsDuWHkSLJHwgzU9yFJfNL4QBIdT4eonjy/2di/JQaRvQY/ZjzZph0icch
16In1A+lOG0orcM6kObQO1oKyHoo+cWi7lZlGauLChjjzEyIU/QTW38Kw/KjwNbCaJ52udoKQjBG
F+9/q691wzQ5/CcfWdssMxXNRRY0Z0Wtjo2OcthO8teCI003qFdsJLfGx7yImiGPs4hGoH8wsvgg
++j7fX9X1fkqLEA9Zhix25wv3AAfaUkdK3eMnLc5RaG4NZaKcrZel6lHKhCzkNbdpgVJNp2ArG1s
Sjq16uguXTm4GFVHaIyWYs7wk2pC8riF6hgGoxC9TLt1wpHSpxevfZc9mH4XUvhWgK87wBcRbz9u
RP/R00Fz2vv/vqxavqf/9X//XFT9+KifiyodgZQBw0vHqadMrv5fGAEqqiuTY9i/GFr85NeySkM3
NTXgJrSWQsH1a1WlIoaj80YxJqiE7H/SSUNH96fSAN0XSDCB9NcyGUj+vtJJdDsodBPclOvSO7ES
b2kjqxtRAo3kKtrQd9L6IWs5VYcA4hAvDuvc/Fa1fIfQfcnQ2/O5UXyWDsIWw7z6doW18nt9VkEc
MvzU0SGB9IE5t/tmHxTtetTjCANLWmMa8nZtUkKs6uddgnwwis8SBYoTkMLQuHTKAsNl0TVnQY4Q
uOuxXXOyKxjpU/cHUrPzJvGUpHlIZB9SBvKZuWzMaVxOdFNAPGZM4qiWdpvY998Utb5qwVgzlzJn
Jex4F4OYnOk4UwWnOyP4Zva/Evqnx53E/kfC5swoF270aYwG9v68IjYHP48IN602CTGeEDFwItPb
aa/ejXo3YsKua6cZyC4yZHREZEfx6/sAlUqrVUQ6SeqzLYYnMEJOT8gtunhLIV2P7k5fj+ucUodd
fp772WaM2/NEHbNxUhJbrDhN9iE1wyrv1YM3Fo7alfDh1VuVyzsWplPV9ASY20Rf+TlNhfZVMy9D
Hh31pHhTYvQLeZN+FA2YqthTHiwLKrfZDcpa8GC+DShDHcOIJhuJMiMP6VwnKjLc1GLm5BPXSun7
zJdKHZxgr7JSOVqNisJMpXnxR3a039xCf1ETq3+uVyeexnRnTHJ1MYkOf1vsm5UcNvKAvwyP+lsT
EFoeOH6NEA8tM1veM+UbJOtmrfXJkWC4L3sIKRKlRZ3TScKPJQ+nlL6bbrKw+rOqsfkpXiPgiD2h
JVJ2iEknkd2z1b2kyk3yxnlFcygFc4stY61H4yLXi5UQ1rbh6vtvsAhODfi/XwQP//V/8F59ff7F
Ojg98JeRggwWmqseKbxm6tNPftGYUl1hP5ZVZArid45l/QcNBqRpC9zOlkmn/7cLoRCcCRFecKRh
Jf1HtBSEEH9cCEFPkzeo8/JsdRos/P6ayyKzrbyGBhRVMDPMEI+KNZMBVjSgMrJX9lQIhLTEGADm
KoRX5AIWiRPyPCZfDFddaq6FRLsFE8vAsLCpjU3CkkDK7HzAZjrSwbeVZwGrlp05r5mRg0toUL13
hXEbSp/YiOn6xpCgbE2iverEZzCfLyYWsll81GSUxR7JPP2p6DT6VOCNmO5hsF94gbtsPPsBLwIL
t3QR8iIsijvPTP9euco5wDsDWWJqbfHgXbSoPWeg95EXfoBmIipOB6K3qAnyqFmPOlhJxzZ4xNkE
EPFpEPLB6DktDdRsKW7I4FoyAm56NgnCCJsQiel47rpyIdGW7OiDEvJ3D8ZDGK04BuLSZl2at1S6
JgkDLW1NcyR4Kc7Ezjb7W+D5IKgxDgc1vSaCkErPOhsFQ9gBsYSdQ472PyG6QIpHa0jxbzAIdpnH
6+j1f3PN/sWqo/zpKD5dAcStCGXS8mjqH47igR1pTdqCg3d90r0qbNlp5uqU0nhChm4baC1GUXPV
lltdIIxRGeQ/K+g2UhgsJBTSnFgOEXT7vHvISYYYsFW00MGEGiKlaAUCNPnw71/ynw/200u2DIVb
wCRadhrg/XahTCpA5W1a9ejsINWZGHYBOYzhq9UISMYcEgWdTVK3OeD6dffkur7nNKP80iQuB8Ps
odyHHZNulK2tnuBGd3ey3D0WZveIvRT7hLaeKJdJcq/JxWgSHGzG1ufMZvb9Jee8xDh8Z5fSm50L
7IzKBuju1iRCLMSea4ClaKu3QAqWZXKv0FlkZkTGn7cQ8SmmtZkb/tIkO7qOkHeoZXTU8OkMTDgC
LV92KFn//Yf1k4fod72W6dOCsCTLhkBm+MdtRcNjUhoxnl+huK+DIhrarBHdTnMfue4BbfKSy+LB
KMZdEXaLPilQKzHVr0tg2a28iAb/rITxyaLHMBivNkBxgJJbKu3MyX0c0qld7OQhtdcom2dm9VrV
/TxmJM5etxNSzQxp2OuiXdbJhNF4bQCtBFjZZfUlF+0tFOojK+G1sWHE4D/W2/rFAm4XCHwv3Feh
xnTQ1jau8d5HCo1m4tIjvgNwcoeeQqmixmHSluR0xUuTXr4mcOwFs8Rvj56LxoTorIgvwxybuRnW
H6nSuXMZ+EvHfa82ERIEo9jLFqkfSXMOVcz97tRRYEWojHwZUxapNpklpNjphk3LZnivbMVJmgjF
c7zPs2Gf6IyLBG4ij6OM0juJcSiahDO7qR6EVl7qaHI1hUu3U4lBB0E5Wlh0c6SSBZLJCRidI6Fs
qSrtSVOpo61EYunXFgFZHZDL/B5wupTq9NnjZCXLO6XoaAJPWs1G6DsF8aaEiFPWvN0wqTp15J0N
Ms8auWeJ7NNE/mkMEWMn9SQjCw2QhwYkbNQwKsBSwAbKKTLNSUqKpNTCLhUgMW3rcJ5MmlOtQiWF
CDWq+3U+qVLtWmUmh1A1wp9NIN1i8KqnGi1rhbWqR9uaonHtA46XlqzNpUafx6hgx0kOa0QmKJZJ
IqvjOkdb7FuzDDJBvPYbhJ7dZ8nYqEFha6K0LVHcWihvWzYWHohwLUHH2zyHk0TX7+WdW7Guxo9Y
xedm7xPrGyF9G5f1JPHtJ7FvZO+1gMdMImCTjNMIYpw9CYTlSSqcoxmu0Q6b/dNg0a9zO5i63ItM
vjChHf38PqI71tEfV+VXOpKQZA+QpioUyq5PL0GPjskkX66pIV30zNAHGtTNkdteFXk6sCN7Fsif
uQkcCYaMQniCF3GCj6N3JSShIIZyZRJ8NCCkDlB6IGakLMdrVZNR237r2lNRepscx7CNHsmaVNnN
pM8eO4VPbVP1V421bRZV8crK3vSGNDn2CAVOMCQmT61WPkb5lBmSHzUrGOAzi7RYrbsKJTyCLAdh
2DFLpcVb8GEgwQW2gP56YvRXpy4Z5rX+oBE1mtgvEfQelVeklpA/Sof0Fbb4U82YdehvYwEyg9m2
oFgIMKWBPVm1HKkyH2lL3K8VyLltyb4aQ2y4W/C9GzS+OEaSJF23RTIXFeccKduKJt1LrXSp/E8b
dYLm5TRkbQfkOaNZSLXUGxXliSHytTK8qwOiJAMrWnljL2CDFUsf6G2WBI6qfCO0t6dWJdRFhcS6
AqO91RWrCGVNON57xleZzJi81VANdeu6Q620T4MD9IYs/XTF0eVGkugZ5OENzqkhqXMp1j5ysiBs
kAm4ALgD/Q5Sw7Ds+VSyyQnhsubbHS9oNXLSQLK1IKUP6FQ66xl+DrmyrFAIDqRnW1LpjESKWw9W
tQu110gHuGUXKxsgZJFALkOfGYM1shtzofIrM7wCEotGFmTbYQRiz9knQJCnBWCWHzS+wyAnh8Is
VlpxSc1kWfifqb0LyjO5SPO08Q9mgAORuKDRw+kMBLj27VPkSgwx21k/uEu2t6ZJHoEizNysXZWS
BYwmPWV+tOypCxHgKeyBER0s8zJaNLnMYNWi8PAHzRmQw+VSvTci4Ef2tSCbh4HLwkzWMguLMuXO
jJqTmhjMy6m6O9fdo+QOT4HXWw9dID8mgDWS0l3Bjgfui8JVT8dnwgSsiNhw+6CCdMwVddFV+VXJ
8ZhI7SK0OJbZHenWCUAwzbc2vomZwhfa14ivVZLQGnKJjUXx3RbaJgTt4XkVsZfmTfH6dVr5p0g0
6yYmFWSMT0jl+VC1jVFBB7StciaM3J3RHVxo2kXrEeTTltgR5jQnPxinRQXzukBJIsX21SgY9cZG
7wTElMglo0fREDzrql8cyZd2WC0qPnzyQOc656zKNo5SQM2si+YoMfo0tfDZHUPO0VnASTbVEYSq
ZMpBAxOd/AWMBJlx6oAK2WpNu4jCgtnP+2g210Z11z0A16J5JqlzUweHMdZWilzvFNAHs25ggDsI
OG2KlV976WRZ597ut42EzFcOb6XSnsau9BeBi3FkmMg6BW7WTGxUNuLAi+aaZJ9TKHUxaUhWRCpG
2oJrzUQ0ObJgX3n+4CjtNJDolS/yrTeNwk5OMGgd9IBLiJRhgxbGxrONeSB9NjT1o2LVtI9ZsCxI
YUmPXfnclxEe1E8Syr/V0P0OFeitOfLkhLnBSLyRhQ1E3qWuspKQETTiruELsArDR/7/iW8OQ3NE
LAfAZ5bP0v9QSTS1ze0I9SSJtA+Jg7w0IC/W0aAK3anQeY+iZqcOjkke7nS5O057VUxWXQRLoVH4
4tvsAsDf6cEvcAmo4SjBhGw/h/7Li169TAd7qnYXnpTk1o5JEXk2Ir2gnSSXBdlJn+GxEhk+rfoN
Y/ZrltcLYX/CW1hoUXywuBSM1noe+rtlfGUjSeL1BuDNvDIuPhsHjvSVnQZrFbEDyTUAnXoaSplD
Pbwr3ZQPIGLxx0jhkY1jEZLVuGiNQ+tTmPnL4Iu5DZe8ah45rZRG9+SFUKfFDcTCOiQeClP1Pk3f
dKlGrUJ8G/s1Ag5WZBFkO03vzzkCHsVOXzVJekqMMzvqlBIBMmnWaCRzoJssbQx+zJEqNhDd3Lk4
lPJQXAIWM75GujzpCU9QoJ/C5Is9GELDLO1NIviWqs3W3dAXIygtMtApeAsJuUCAHKqUSIZB+bbs
kKC0Ql9NquVEQMFpCm40xLVV9yQhKyCi1QQq2xaHsHlV40NkIOJHyJQ/6KT39hkBGf0nUoxCPA3l
c2OtFWnjooeLSfhizANAhwHaq5TKSxNeTpayu6BTtUqk2RM6WOODsYWJDnMoFLbN5v8zZRVMmn8/
/KQgN02gK6Q6mZxepj7Q/f1CwlT1v/+H+J8KUdW5MVJYmgb8J7W4qzlrqcx+XGJN3wjjbGAqssFb
xxiwrQMn3B2m/bnR6AR232sC+n48I/zndqgNpvIKH9vfN2eW721ZRVn7h+bMzw/8V3NG/gFnrUZj
mS6M4K76pUlt/zBN91noFWIehGZo9OJ+blIbP2jMlVUOnoox/YQD9c9daoMQMPo1k1dXU0xMLP+k
S21qf9EQNDCAkwtBP1BBh/D7C4Xjj5LS9Gsdi8NRxNCGdAGss6AMZ3nKcNM0GXdWavdiVe2zxB6l
h5Wj+s3GUvTJN8qmysBoKfUh0Zd43y0p8yl7oscEohptU6xbyImVCmVaKEE90fPUXpndVobZPOvL
lsBKl4Yu4QWG3i0zszsoHV4BF2tcTKHZxMTYxBmeBA1yW3pUvHRD4I6Dy39ZuNXaGO+1ac/L4tGQ
NYhI6FhMjZkq8ZORfvAzIgNKHX1WhrC6CIkFHuVN1lMOc6qXClbR2CKUgrFkxHAwl1uGn+laknyc
ycihOGsA0GWM60QqKzW3D5pNWUufRjMghpT+PLlZoynQ6UiTUnD6r502PCuJv00Nf9NCkx7GaKlq
AUKbT7faye6w6DJIS0O6TM0nvHUQLHY+NNWoehul8bGFuhBq3aOOf1SLM4pwtXSZN7v4JvRlSwdq
7BIEfg1tZd5lrRi8l/zS5WBginYDnuPbDz5EwVtscApK1dJziZ1okW0a9ILy5hJ4NkkX7baFgiOK
9N1Um3XPbS9q/bH3OIe5aNjMeGUP1yzu1kFsb0SYo6dvhrM3hM+6eck4QSll/hTQA86b9qSX7SVN
dPa+8aMazMNQEfBEbKxE66MSRHGi7h3H6P+Rdx5Jklvplt5KW89BgxaDnrjW7uEeegILldDyAhdi
P28Pb14b6w/JRzKTVdVlnLKNRiOZkUGPdAdwf3HOd9Y94XB64z2lHS1FAC5xpnTV2UgxkZv6tvXJ
7CibWToYC+AjS0nOe4MAtyzjS23UVzWydvBvwLZly2BSgbXhVbpH9nBLBh0rOOX4BdCbSrn3fbFs
2CBy3S/7BDNzoO0HWutAC25jpHB86OVDa4WM6jBsAD1qgmylMFDIzGDttAX/XhGYhli0S85BpKwK
jCtdCaiMjXy06nLNnsnROcJv3Wkc3LVtrhU2KQ5IRDfbFXZyV9v2xYKmIr/KLNl4Nj1KnwEFAmfu
1LgKKAeEjtPJGMgI7suXMJMMdby974HrtzX1MAKMGL1j1vsLBQKFSaOnTnxZ+WDlyVw6VzQeK7Ni
8K6tUidY2g02G5PAFZ2zKKqDS+OTJCoaZKtZv3Dc4guhwkJtDqW1q51oIzQ21KeaUi8iS2uwjEtI
0l1ZGrNAO3v6eWQq0kc7V95c/TZAIFaychvHAJQjay/8jSqvputvPHLJBuh+O9XgD1BxE2mX2AW6
qEBxR83ZxJug9y9qi4iRqW3UQ6YGztR1DDt6ZSFKsSkDrPhw7QFoe8Ux6HwyLqwdq1ysGNV69Lcx
xjW4d+gw5iE4PLPihq/mTVddzUGds0s+NOVOBM5Tp33CReTUP6YZKkR3YUlqgEm0MAwdUt3yqun1
3FYfocURlzxAhWWbX2Pk1Yc5juCppCLhEuygbCOSW5nO6hkvNnmzo9Xg2fOg21bV9IEvFWQZ3bTR
spKLUhc3HUE4HvldTUJEZ3qLlOwtjXyHyN9wC4P60DCyQJg023UvRxS/Fva3KQUKRbFWIqXIAu3Y
45TJ8FFnLW52U38sddtYuyFIfmjjqkK3WjYIOwRxx7G+Y0ZD6Gg2vS0E4YwdyaD109juktjCcd0z
EVg3spl3Sr6s3XpbOG/xQB9n0Kq3oMAi19pakVhx9/NQInjKnfjVxsy0/aUTNusqoJCuCDHVDxl7
wK4He8crS0mdxAm1aXQe2yPPW2KlkeAsC5+xo8FisBMPLYGmCdvzLEkuURUeeIgugKNulOka1htn
pyj9XT7ab4GqLMkme+2BCs1aKQ+NxuY+0m82HOiuRt1j4J4yEaD6GwfkhBbFd1ks7jyt2LROAdP6
MAECi7xYgy/cxHm+Vkt31zXi5CWnAul5nBdbQCwHqUXbWFNWisYOFUlvjScOHSdEbgA1oXHlyTVv
ZQCSIVwoarFImmJZSHFqpbGGorZTo34ZMirvENRqIPja6lhm6tyFLBjWytIEeS4b96RV9q4you00
snG6HHpQTgeermsSVGsUwYGyHTFn9WO4TpzwkUcqhihrU6U5SuZuo0I6DHzghR4g0DgsXmRMsAaQ
JllNvr5Iq+Z2MMDg7gIidpqNwvXgofHSVGXBQucArmavMvyCGT5n4Llscv+YV+6i9G5uxZyKKfCY
NY86EpfYflJi3AgsXywr2qkOh7Bqn70iomW32JYetUrZ2Uq5bmwVk6kuUHtTkU8/KfavpKNTzNHV
D615El270q0339YvZhfdFZSbWfqqx/FGILjl6dlGzp2REBHelc8M8jeNU14Spb8IsyU8Rz+O2iHO
3ydYUAWpuVWJo/KdswDu5jrMeBANopfxVozsN2keXnLf5BIwHi00buw60dz2W5ngabN1PigOuvHF
L3hslvo2xqjVFNFn6x2TAvV4+NDaGXmB9rpSTSZKYFqD+zgyCR7Bp9GTf0xjEBF77VDmN2AwRmb+
YHj2gg4CBdhbpI/7TtxEdO8ghI+Z2/R6yqJIkERBFigUThKz8fk6QKf2NrwGK7zPVEJ4/Yrxw66D
wwRa5E7rkIJ//3M57rqujM/WF0cYEh+BB0gqj5aDFay4M1TH2tjq1WnZYqHMtSGhziIKgqDPSBoK
yIsji4q21/D4CKagYf9dmMU8ryz02iso+ouh3tXyrg0YBNSYbcCRD69e+JF5dw0YKVfDc1nkBzX2
sOYy3JMK8y/cwpmyU3trmY0mvogWTjUne+2fDRM4WNms6rI+8hFcstD8gFTzZZU8xoXKULtLqRPL
dB/JfmFlRGPAhLFSEF8SA0FyypP0WJbBMkWRZ6TjrnLSTRqUu97F2SBRIGQF2iuOgDHDpgCF6amP
adCVDC2Zt3DKamnXaP9JHWMoyWDW9+4CHEiBRqaUWl91Ozko2aerpsThWOO6jV9CgxzjAg5lPhyS
MEYVL6DYEHBsVtlTB8O+0g6BL5eqSzZXjsdBZfIlBwqorv9Q3Wwv0Fu5DYKmeONkHKHkmbroB1pW
BW2oHE3JT561VCCdjz+SU/gUkqJjlpbFzSmYpkTaXHAyFvqup8qemSpPTsZ/+gi+QH4rx+7RcYpD
iz3EVa9Klvy6z/r7tl+Ta27qlf59+7X5x3/HX8r9P/5LNHVb/qkJ++3bf9+QGyY1E+Y6ei33u4bo
d9Md5jl8eA4aou+spT+aMOsXVDtsz6Ej/bY8/60JmwgDoMFt4E3T6vyvIfo0fvufu3Xbdj1b0xAY
s+H5Tmn6oVtPDIsEUwtvA6thCmaK6Glvp+IQyTdFJW9BGxXzNoXfnbfbrN8kXXFEiyzZhQdvjtq9
OGr20moMgCsFkmrXDBssA8RN3FwLAHHNE3i4WYzKzeZdagkmZvFNd2qUR7rNk8xnUUxMU03JFBJD
KshKawx/1/IIzkkjsPJ7GyCwkyZ7wf64F/6Lmg0Zi0QCjjL70ADjTEr3XGf2vDG6BiCa/lJjcZaB
fqHLfUdJt5fys4OZB75t1nB+jiQ2DZGzCUP3WZC07E5NThnQSLXqU0Pc4FwL4VG7Sq7Nu5GAWHL7
LilA6TgwGdUN7GR14GxW6dRzzUZexbrfc/GOwSmcgcPbBEP+LfOTNbG0Sy+J91GMpyrf5JhwIkxx
avkS+P3Kxy0DXIghaJ4gLhDnUHaroKEiM+ETC69wZ5FHesGUzVRLdwFNa9fVQONsbSBcjo1AE955
yaNq+0BwkEXZ6sVp7XU3MkhvPO0h1xnyeGqx11t/b6fJp5U3V22cHEBl9Fk27soiTWKeDnd2PZgz
JMVyqdmHsHYecJRFqJcIGG0UzFo2zQm+3shNSHmtcfTnfQI/NLnkXfmrSuhv+rBQGKHgXmAagpbv
3z8uVvXX51cu3oufrRo/fffvTwsAa1Nup6Uzt8F/8bueRgfzb+Hi0HRgng5i6T+eFvYvKrFDUDt1
b1I4TCKcP54WTGzw+9pwQD2d8c1fGdno/0JPw3DPYNFu0wFwIv1pZJOqAXSmeNLByWoTVJyhfksu
NVKroZgLy9j2XOsTJ6IklLGziJwheiZgo+CazDiJbU6KdJX5+cxyfHpzB6c9E4y0t4F+IG3vwEUl
i4FRTz8SCCdyWol6LmRG1uN9pctFESQfJGg/hIkyzDLHY7QZErRRgtpeRoW2CVB2L3TW+4y+5qMF
4yLeJtybOQ+bZPwwK3thtbtUT1jIv+r5utIRJCYmBYVAm1vE6sE2w+toKHPwuTHo8GKYa6O4d8Tz
UFyN6iVWyQFgNRAJNPcEDjZyRDAnuXGNZYZgsq2SRYocKFMeQXitAmvia8cLE+mRCO/sgqlTyi69
SQgog8RmVyS9F+U+Y5NGD5R9QYFm8B+f3Ph1jO5z8yGQHn54nBHwTp+z0ME1Dy+YqVTkExvk4JIy
XHEXi4ciuNK4FT6mO/Z7DIjmsiEXNJUfpoveO1Du/BXp5wtrjM5quJYUqE10TEQzd3WFm1sUT4OB
YnDKAW3UlTK4NzVT2K0CMnCbfTUyqI0PphltdZwMZawsNAAAA9y8ANeub+2HsVr3yC/7VGyGpphH
OIdjq18OUb3NpY+LI95V7kQkrbaaV3wZPWiTidcQ59P0ZNxiDV+2PNgigk0yOGh2iJMurE42JGN+
JHKYxm96YG/dQhAs6CwqORGzneYgsOg1GfAC0UsNpZN2NoS2RJmuLjzN/1QMlpi5fUhbMMlMqW5D
1wK4imMWVtaxDl12n7smzT9kZK8xXczYHG16IW+9CpzG8nouI3DtNMtLZJGPpNpybXmFt1Yq+9px
eazTiP/S2R64jrIy2WdcC0jslot7NT3FDBKmQp3VyH1FP+AHyQFc2kXqzVfNQfA3H3bzRANT/P96
fO7/8d/B1z8XWd+/6/fHpk5xhWmNpxJQy0lR+LsM0UMWONnZUHYiO0Qh+NukGyCTYU1zZ9J/DLJN
fph0W78gQTRwytgWSkXX+0syRH6GfyqyJoOdCyxBR6j0vQb8cSUygntV6fKILHXkg8jr1xga4LAh
DcxI02KuiRCeGuZpGX0K6o+2R+oQNMR3fYt41mTwAAkUnTnWCTzgObb7BSRKwBr6eGxonCsQR6St
mshf3T7b6/i+O3mNdIzKZX6NFJCxxYC3VqfQSZNwb/fBrvbvNYiFbRfuYlLPXO+StdpW90ANsCg1
vEcm5rcCNorkOQmTrveGmREVq0InwoGnTyce3bBelp13rdT4gPzvWqr9ysBa71chet4yQfcA79cq
n8Lwoa6JhAwsIOV4/UPr4CnqbqSgYdEMDibG8DTo6cXOi3etie+lIbbxlBuPsiTFKp8qJgYSuAP4
RTJyhWvWHuD+kpsYUPKmdr5rSPhojZfSSLYDNVPI3wUQFqwqLFg7Tg8Uf+amEjuPei5rhy+FGx/R
p4cMaGYF2i70dsJ9zNl/q2gRi/cg8u5GxVv0OdvwqN8M7YcncuqglPoOxVhU7pDSU6Ay3B+rW+E+
mUHYfOYWY4ba1eZ+y26evTvra876VcZeQTbZtor0YJ4H1Q6tAk1ZT1yBtqoNiWhoisjAl25/SAzL
fPbxfVo++hrSESdg6jvpMXwaa8Iq4xIYl4rAm20HBVjVXg3/xSCKoIo/ovY9ENfAvzZiK8p1bX80
LjoSHSCQ80q+E1O6Y6Q/uE25cOzz5CxPuTxc494gpNTGUK4BHA0sJh/DUeBS8UGFygwBeoIqlUVA
wJIREZlRHMeShE+N/3d1AgO5yv0HyRww1eaDbc10fdgk3kkd3lXvxpvFmO6hIYQ11nYRYy8f51zN
Pt3uoReIvUHHXyVn4bd35A6hAWOEWYf9SW0TnZ8bnb/G3sSJmuMgwgXWFkYtyFRDa5zbtbLIygpB
XAb7OST4jtSDePAuuoF2T6PVZnz/TSHUaprBh9aw0Tui02xCt0Y9+aYTy53W1s7r+VgrsrP0dIcH
706B9KzXZz4KS6z7QLt5SPSRtR9rh8Q1AjpLFjB5qq6Z20Djka66sOt+51tRujEUQklcBCir0jxT
f/isEGLGATJfGl2LU1DXnz2FylvvOBRGE6LBB6D+TdSlS6VOGOpp4L7tTes6dGSBQEWRL1SrmuaZ
DBTgAagQNvj8B2KLSZqF7eZZyusw7SGGKYdaYK57R0G/tLPPJHy1PcgUmSvPSr/1POLKfOUc+R2U
UoyfiL0k4zwYAc6DG7eHeHxJc25XfOgiuctTZdagYlKjYSEa+G4MsjOlmJNMjSbFPJSus28gCmHE
kpADXGijYfWl268EPB4JON1kQb/S4nfHfDJ4zuWjtTcbyJqGsutwTwV9v25zRlYgz9d9fTHZ/All
F/r5A+s0Ll5rZtOJmWF76WLzgF35lnPvWunbQBqKw/PU1OvDJH+tsupisRlKxYgLNTmZUXHQ8X5W
sXpvBeLFdTNCPvBcsvwea95CItXJSehhSGjfgTHhKK+SYXbXfWTdVw39FIfbKYCGGui7mLTiiDl8
z4tCTO1UfLAQVF3Q7Q1EVV1az1l+y+GsNmG5aL2WXvggpy0aNFYLBUreM3iE0ppAa8X4xkRdg1Xg
XA2sgYYebYUG3RVtrMz69QD1ldCLXcVTn9ExwqpIfTeBP0bJawgtNje+LNixEobs379ycCf1wX9o
vOroI3r75/Lh+7f+Wj54v0zZaoCMvuvECfD5rXrwQDa6kymLUcF3WxYlwh/VAzGw/KpDb6UziPmp
eqBqABj53XrlkaPwl5oum2LoZ0GFCt+M6dFUiJD8ak1f/2FEI6O+58GVcRbGvrUKHdikKJH9YNOa
9lYNdzhSN2FjegSyMC4I2fJm3UoW8bFoJEnCKNmQuO1kikvU0LQXDMgM/zi7eqeVbBRcANCqOcuE
cZJtuKzN7ORz7VaYmh2jGJC/s13s/fyc9Po9VoRjWGUrvxgetaY/DOGxMsn5zo1bynICNwGbQBYt
X8Q3L7wOabSI7hrjsU0+RRk84IN9KdJx2WvVi+JM8xLzmTh6nEkZGwNkUaWnITqudxx6UFGkkoDj
5cthHS2UoL5kwrwNinupXQmyCA9Hp89ruSUxB0xvv+swupemMjfqfuV5D5qKgcFASSBFSCWuPHlV
j+XcWQg4IhF0W2GE36RN6JTe3yGhUOcDNYHo8WqmSvNUi29d1G57t1o7U5ZDleXA9+TM0Iu7Qs3e
EpWg1cHmSBoq9xw50c5owqfRsNDYmMvKitad84DdfsAgG2MXvbcj34AN5yLSkZH+obOj9adAavKC
yghpQvVu5temAQ4CNDa3bzUf0oCj1wBxFXkLyy33sdcviOSe+/WJsvrGqGhRE1SGAsCPUS0LlH3W
I75raqXsiPEZ6ZFasVULMGbcdxGhq2Bmy8o42CI9505/pxjkAROFIIZwn2n5UkuI9hrg70rm3ln/
Ecpkkw7tIunSXYgS1o/NvR6QEGTX6TmJlGUGUjSp4vsgdz610jlZvj8vhmhd1t1qJL2jFsEy1Nae
wHgIOyAl/25IQeWV36Czz7kqmV7DRSqG4CbsjzoY0cJdggA2LlkKHeOwTtbrMt3WRr6JGtKxnxXl
Azc8P42JArq/SPcSNOhceVRacbJSYDNGg7xXdZ9Vh1wnrtjCe1+Wmnctpf5Ehvyyt4Bq6gKzHWZc
J0CH5UcXPVCeQhOGZkRCBqowQ2HS18SnwSa3SRnnRQDNyvgQ2pNgdz5MoGzUqJVlLjEaIGp+acU6
Gd+ROBjmpdT9VVYh1Kw+0vjUMXqMkNE6gbKP8vgrTj+1omN5pvQ7yMY1Vl3JqDBnw0oqkHzDr4EJ
B0GMp50kaOFaT18ceneROVujGpDsJ/OwrfdU2JuKyeT/BweBTsv3Hw+CRLx//TyD0wBnMO6fvvv3
VtIiqYZZGqYSwzWcP1pJHUgeTmvyFBzTsGnlfjoMyObkBPE0y5rwvj9O4Ji9WZqn0Up+t/3+lcMA
vO+fDwNsvSDywLbonoOl7U9+Jl69IWkM6YF91PtzrrxKkwn1Dfp/oizZZCFoWvbAenbGrX8JhiW3
HaXz7Bmiwjxh1T4XzgxqmtOv4mS5iBbDnNyrg148dnO5ih4DML3j0qIEX+FyjZIdvxAj+QzHCxNy
vPb9pVmlFgE1swaN+V7bZuoSD6chdqmAueeCPFkr3tFD0GITXDmQBnN285PKQrCdP6dwh1YAvebN
Cv7tBz3OJW1QPC6QYNMJtfEcliT2JrwhROotFTF30JucrZVzzpbqOHsqiU1erN7J3EM8vtWHRbgu
pqkjPKjlGH6o8Z3rrJTVeNb4i1DuA+4C7qV5ubo/N2d5A9WWyUOFVsvYkTwHiL3SNu8KUKMjgX36
Y7QJ9ny1wcM2OxqAUc05gO8ZPzJsvYz820V14jeypWRNAPvcWl6ImkgXKfwoAIJY9GHYUOzTJmV7
RB7ZUVlGD85JY8I2V+bvENzXyOrjQ3zf6DPlwzlrlZx7H+466+hAeN8XudiTq0OCe7mJbdCDu/Eq
CMFumE9acDXWirEW7RbWWRrP8z092eJBIcT4ZCtby1xLdPpzMikrMOLA6pBQ5O8QmeD/vxCWin+Y
z1lbNvtBLuXGf/EvBTSoWb/HYsbzlNADbaX4xIYWb6n6Lsbn3nvxIfHwwM/wz51JfWOCVTH3g5k1
a6plQtYdwT3bAj0YAiGkp3NLu/Tutq434AaHdFbxLvDNmwGABUQcAsQXBpF8Hzo9O+wMhsEVuQVm
x9yW37fSAfht4kqfxSFcsYX7Ad//0KhrO7/3tJ1irADDuMnKah+m5LvYWRj2QkP139Qzm3BpvDzH
MJ8aJEQpi3GyaqNaHxhaxDMX5cICLl3NdUOx/ySAbpFpoHXxLgF2Pb+OU94pqfIwDkWwrg7BIdfW
7GVZjZoF56/gPUewKx8YvGhL9jHwFVHwcJCtSmNnW8d8Tj/g49VawMaC4vLyeBe5swkwNnd4o4KH
tF+Kc/RsPNjuLk9JjbyZ9tre+1hBtuilZpa99Bby6IJGvoqb+47tTiBFxGtEuOf0T8C69Sstff2q
brpbXM6NLxOUiHep6iswWImUsNpCdlVBkHXL+jBOlw1miyUlUflhIGjWad8WYMdwjtW8j/6qYqEv
dLLDoy0qmpiikNuv2IfZFQaOPoqtisvDWbr6prPvShRfOJpQJhiIJF4QWBbG2ff2EMPe3b/1QfT7
Osdgxvjvj6LDWx58pW/5548tyU/f+z8HkfoLyW3slziDfhPi/s9MU/3FclQb6qrGIaBy3vx4EGls
hwxVJfJZ135S75q/OAwgkWRrv9K+/gKr9V94+W14r0xO8VbTOxl/8lWbBcK2wQcsX6XenZtE2HXC
LST5BJ1FC/5PkEE85XAigUTB6Il91x9Dou5FIi4MLJoV2RlQXBD6ptnWHomUVtqE5NZkRd2680P1
aDVcu6P3RdsGreCuIFe+ae+VBMR7VS1El68yAVom1YhyHH9dQv5bUNj3NdZPnlKVPx7HOOJ1dM4o
2X/uuEz2cp2L5Qd9liDZJ9gVnKcGj5cByYp0dkKJIgZT1tLwu7MZJh8/XBD/wrT8z0v56fX52Nn3
gelFNvzz6zdV5lLkh+28hoKfEc/Cgjp+ydz2LQt5D9Qd7/6m0NODVtr7wcP1oQyrss+Xjg3KOQoX
KLBemI9cB79/1ujPCHcEvm+3SyvpVlkGWBW9HWudhRHQS0pMd5bPngihtB0QRrvriJJPlWptK9om
jfMXrjiEI+R+Zob+qzr/377ZvHl/LmkYsSOEQESMSZt/TF//ob8tuiIwaoufPFeZsVjBV5LF77FB
AJGWvmi5WOfpACPavynVsz9ay0aR14x0pXXOxMw1oOoOpn11Cu3oWsG2L/VPM0hXsUKUVI8i0Y1A
acXWZ85KsaiQWimMFxv77Bj1wTYSjCETCBJfsz9owSJWnTt3nIRXwREBor8shvDK3g61j7637ekr
0nj2BwWBcEZ2lAZ9zBj7dd+3u5JQA2uMLyQfmHML8LdUlFlgEzzivpuhs7UQLbXmStR0Ah4dbV45
q6J6y0Dwzf38W1jdK+TiaNh8M07ZVLf5gz2VOgyT54hupaux2FtgLKeeSdQs66KJ2JgORDGkFH85
aeFkIW6KPj0F3CxqWtTLVJHFMrW9ca2m/rGMnYvmJofCFMewtG0Ab/JN9+WmtpEQot0k270AtplV
EfO3bLixcNEX2cDa0h5orF2pveKg2iijvBih/UI06FHtrDcj4lzqXIa+CUvaost2UuowboMQI8tQ
rUAqfPaGf6chhBptVmyucJ6YyOIMoqkaLiw82PLN9RDsLrbmmc5kUFGhmGrFi87ebmbU4XPPnE0x
SGG2vfq+d6IDUb2LmM2qlp68xkJciiqksuVLJ8gRbyp0zE3N0Lub+xzZSRrusSjfYU8520RLkyrl
rGIL8FhvylOiXhz08SWxPhlsN1FqxSK1WCAnZCamPo5ip1g4pMx3abysorPXqrfEUeatjVrTSdTb
INpTRK85a5phNmrwasExkO3dfGjqnRE2dOxY59KwuhYSjxluLXi9q6bk8Vn56L6pEQjsy9k2E6g8
6BdLpG+1r91VUBKYfONI2OA/mrUdhXtgvaXRSCGgnaVwTqVBbEYMMpZm1rPFzjaoR7Is2o15iN8h
O/sGul8mlCbL+aLCP+WTxR2hqqYRyPNyX2M2bOx7zKTP+XBGwmh75YOnvxp421q7O/d4KkZN7NSE
RKmKfh0vWTm47IYk8GaT8GDrbI1kllf+N99jlhSY+R52mx/7CGOTNbK/a4KZLGv8NTakU9u161LH
OOXFjEaJYPbvw/pjAHRTsNzG1s3s/lDzhZDOQprFqgXY2JmwDDpqTkSFLmdMjY3aSDMacWvV1t66
UvVFT9Wsmc7aH5UdOsOiBUyqbhienl3n3dOPkkwTWXfrskrXxXjOB5IbaypprSX4Xj5ihjrEgqdG
8eAw1em8cYc5fqka8VFlrOWKz5hr0/eDBcczfu1yUYv0YMb3eYHhN34QNCupfq+xs3MLVLcSG6Cw
Nl3JJaN8BuaXkyq84ePKis1ljOVJBQueD/Zh5B6NkreuJ/C6SOcKYGO2ECfAISFoXV0wnjE+WkdH
1gnWoHsyUJJLq1lBph7hhVSkrbR1dcPbNytM4tcZb2cQTKrYx+5rbTPrPS0vfdqslfAj0m6yzPC7
MYJQjwE576k7hQzjjsBZTSa4hQaxgNOsYIcNJxsqwdtO3G1iJWBN02szvcy3HulhlsZQTNjnQE1e
BpojFcFUOBTLKp/Uj0F+lynGKyuDEwuxs3SCRZtwd9WMhrphX2pvuX5hLYGDUrlZBFwHKFYL671B
bUUAHFES4NiTV/B7jyG7+llc22eLG8IGUzWtBagWDKZS1zqLULmei/5hSKjbKw0Db3ELG+PmOOXG
L3D/MMRljWar2AvqRlnhCbe5/uC/B/2UfhWQx8nTz83r+9JqCx4+Mf1IsMaJjA73YvfRJUsTbWYU
/tdEItRIH+cW2o/ec+2ARLTvNXJtu7A/8pW1OwlZwi+J4SjgFIVaNQsVDJU997Z21PChm2q17SyM
HerB77wX4t4PPn7gMtr4fhfTo+jg5D2PQBz7jDMJx+sIkXlcMGH49r3Q+Juqrb7PaixYQj9UU4u3
5u1/EX4QNcPpLfv6P//7u9aqjhIRvsn8xxL7h+/+vcC2Qad6KmggwjanKvr3+pqJkMsvo7SyUGH+
4I5zfkGtSXmt27qJosCh1P9NauX8QjYBCwGuI1Tatv6X8p20aY7zRwmKWMsltVPHCKiR2KAxXPq5
KNKjvKJIxJ8jLOINOfQHEIThlzDWkljkfN11y3LY+G281Fy6bh6EP7xr/6IG/VkX+uvre66N/JQR
GP/JGOzHoowCR+vQEavztH+qiIHF2QNfnf245814SszJmf0PVffPa44/vSKatT/1FJXhYZU2Ekw1
ME1dfOuqxwL2P7wIVsV/8cZ6bFN0Pib+sv/0xmZB7gGxIcGKqg2yarlOSUpdcuMT7NhTETbJY6E5
8bxNhsc6lHdCNbaag2AI2/w4M+HlBM5wNjPcL5OluWzhxgzvlrPJWrnGATAYl7IEOoZSfXReLO8h
dCpyqLD3cPqqQ7DguXowcZ+rJFRSaS5qGZNHBZS0tPM1+rp9GhMYKiNMjEXgrYPexn01HDoreOp6
AvK80d262Qh5LkdhC8sk3DuCiUAfDxX0TFSzTRs3O67eW5ZUCNpUfOvGE6ZA8Ho4GQ3qy7QucMmN
5ON0wG/mbkliEVYGtGB4srumwWQ0Trb6GQaIBzcgqmJ4cpr0lvbhYgzx85EG7a1TgAAuU6UGodlo
H7NJXB6jC4lQrj47HquJpDioSXw2kQ04sGgV7SkXd7UF010bAcoQP4TNajaM92mW3lqpZosAByTW
GO1Jx0DiMYbvWakq9swgSyIAD1GGzSY1EG0QGBBVAdIrbJzjuglOfDQYXey1DE5VxryLOjGyrkIn
G6v3vho0hp2zrxjamd220aYQhtdSWXSNs6fYzmoXguyWtMAZ4dMzCTaiTJp7HSlzKletvW+rJwTP
kaLdE4VReLeCj7phh+3FPvlC8TZTFmZxyiJ3h0aRim09uB9Ju6pVNmpgCqoXM1qU1WYaQznaMo8Z
7hnpvGrwonN4sPylS74MKN3Qq+DBW43Way6ei+AYW2w/4KEwgDOfwCqTuQa/dKrRtfUQ6fNzh9Af
rSZTsW4/MI4zBK6baacgOaqb9h2f+ynLv7z8TTjvVfdoieCu0L+RzMCuqLqEIYNZ3zU/h2YlDa2f
/I0L3bH3POtegpENYfYWTwe6UZ49q30sHQ5Gf6XG/VnGeIeyEcZQBvBI+Cd834xSTeZygwbaQ4VY
mG6ksU1pjsbi2FAAq/bOSsBDea+eAQwjwIiDopI4LoNBYN1WjJHfRXQyZHPqI9WFkAKKEbZ8mYqV
2fUM7rQ4vCmRUDd6U36DzMpsjLpZlVozL9qQS9bN4H8oqCujcHqJRn83cuPiksSro1wVvr/WXYzF
ps0cLVJwNxrxOZDcHrVb1hi96BND+synpNQMpmmJt8usZFi1/mC9ZY2pr3onTE4CIxWNGEWvc8Xe
pc9Ucqe8+GAonOOWOncIMggCRtnps+CiswEqWswCe30SNWwAiwIvYALM+e+844p76tOjN0WtYY3X
9n4t12WL14+gT4NKwaCmBt/dfnWwnwxgPCFIpRHJj5zgTZJ4m4pmAwZUqh9wH896qb6oEZCVnIAS
BrXQwcbiVGlvUQYpnAjSVpvFMUiPkglr44L395YcRWdnME+5nbKAhD1BKAJTbLLYTAkLt5anKKc2
jnkuSbTrAbzua66Ej3USbuLQxs9Pommcq0s1JZE9c3D7a1n1hdMcXYZkOtz0JSyoJo8BYFr2Imew
MIsC3vJMTcO5GIW8uhBkTg2UzjlRQND0Iji7QSHUO71O1EVFgLzdZY8WgrQQXc+sBzi+AxQczVU9
N/8vd+e13La5f+0rQga9nJIgwU6KFCmJJxhV9N5xZf/z78a+B/ZOYju7TE4zsycTj7ccWgLe91fW
etZSUFomGMGENRUrIooVGAp9r3JCgbvkw6BDTtwm36p9sUWlEy6FyMB6aA2HpKQB1Tcjx6ifN18w
G9g8EHhwkxp3HhVvY5k/5GW7MeMm3xSqo4Mmp91nYx5f0si7cZ7jnuuJOx0A+8KYk46NxyKEJikJ
X/VYZjRTJ3OrhdPQt6tCQUPjIn5p6n7u83mVWCNZudj6FtoUvohOdgX71DaM4YIuaD+aufQwGKVN
v75Mq7ui+cc69WwNyVgdfLXWzWg5P3V6yFVD25w/CMTdNOVeyCbMSDq31OSY1vXMjJ7NYIqAI/x9
WeQxTqqOkBSA8YHBCqKbW9WHjojPiCJozNJ1RLHVuh+WnywEczzjgV/46rPAM9D1uNmf3cR8joq7
xEhDyE0b8tm73kpvEowxuXtSG+TZ7qgvJKWfM01xjIoYuyhZmypEklSBjJPuhkx/GoZwKXv+MTOh
f8RzD2kbycyOK2S2nBu2G+dHdABrxSdBd5SO4RAhgcN6VvMW0MjKTWjHjQG5PbrrQEMSANZMC96t
MP9sijaa+bq2iA31JNbdByEJOCALCnXhIRtdp2ee4Zv8wbnwFUXyQ+ynb8zVy7JwgjbdmIK7a4bx
6iO5U1UaVu254j4yo3sMwkVVwNSHGlp0yQnCdNeZ49KzJGr7ZiUWq4EBUGJKjtjigtsCrPdVLqqk
RkdASJookTuuPyP/4NDM1ykcvs4EFCnhUNF7ZR3WrcOEwG4bVKMavbr3mUd+AeQ0fk64qSrOYjcu
b4lcrkoiEWVkDmKjGTMs49zKKV0TJhxSc4AuEbBOrHXsII1A4mEA3SW8qHzrqoFj+ezqJOsRupRm
qAiSStyKmDCROLhePDd8FlIcQErZ2r3UbrTW33NWoDUltM/V6OuAQPaIzYgihMcyrHMd5amPPFVV
+AMvhaWShVzfBUqL2P+CKDP3pnebdkztCNtBwuHyIdPyY2ir5yDmaBZkrOW8wVofHJsg5Y7wea8X
npV9udVzobF8a6RsCX9oro+MwZRbFaWOpTdrAzZjImBbhwPotdlKYXZWJ5syA1FfT3wqe2xxKMjX
Et5ZVpP512aPg8xPI1AnRflHaEDmDNL5AIQN+xxvI0B6JV7j8EM8u1SyDlUXYQLBrZ/xAw4Qdio0
ybH2UvfeeoSLp1Caj32z6OgAcx8kLy02XgAeE0zaWCow4J31xl+mBZ4hatBOlRYRh1lJsRvBAigs
HSXntYVB7yn3lFVLxEY0HYihSYeN0LATynaZ8qZ3xkpX6c9TtAPwKlxgMyOQthAVZ52D0ylCIATa
i1o/pGZPoYbEEdXSCleuhbghJBJNmUe+09ctXDm2hXL+6LrBrvRkO07ekJfiPkceqPQEL5AyIEZH
lI3b1KeZt4p3nFK2lYovgsy/m4mtBsK2ijFzsAwqJCLoFRNdSm5jEd+LdBow0ytb0MJlgQ5Paosl
I4STqukrr8MJ2wI4lqynyYqFpWsaguTGSaleIubNMqdNkI23qIFR6Zq3siR8AZSHEjR3U4weCmt8
NLXBHl06IaK5nsj1XilkFKLTcBpoWS3m3TItt5ZgHQYEhVUQrQXTpbRmOvgg4kpD9IUycdimoI5q
lVuOGKEYvUfnK/NBrNZlz3iYn4vIzEFNhaVHhHzGKrUJzzSWjl7IyyaRl0Mq7V0wjvJQLlr8dBrR
lnLRbGTogSVf2kc3uro5ehF7UBYTwk/j1MoTbZGRvBGZ9zQ8JB73JqtvD1U2OVIx72lkvlckiRmo
VlSDJgJ9dV0yi5nAgJmBgwucVP0s5hs9OUhaYhsMgoVWR3azH1UMoCi6Lc6CICZ1KppSsKxTRcSV
150k8ZOFQMfjX7vceOQB6N2HP6x9LCxD23Ljsj9uefhfiqAjOg8k5jXxKPPbr7jKSEzluND94JZa
HJiIJoVW1vedIN5EpnTRyH0ri486a6DBDB4S+eCryitJ8rtalicuWZcwwQkOsoasW18F7SnJIZKZ
L5myiUmw5w8WR/l/NLa/KCi+9ZkQcRj8YWPCaCX+0gBmneV3Y1yKc2IDHBVxkWaNc8I3CL/tAbt8
BuxRamKQU/eprSKGqCSFmWAeYC5EAwRRnEWejyi9Fx1fbnHHfaB0tTNK5EY5ZeFSbw0wqSbRIBwi
r6NfzfN2JejPHAk14tfBgJf1MsIFRp00H+KrWTSMdL3/8decxhe/DhD4a06kHpZ+sG+nAcMPWxVp
kAMzjSsKUUZeeeHNPf2lwlGDR4ZhcEe5oS0H9b00OrQM+16qmGBSzXKIF+NKDvWFUr0PE3CYfEF8
WuwqN4F3NhtjVcekOT94Gbouof8fH3sa5vz1Y5syn1ySLeYvv3xsPQ36UnJj7toCuW7GNZM9WvIr
50Vt2UIpcY6tJ6Iaj0u/Co0cPd+qsbbA5TXLvf3jx2OMMpmb/Oft8x/jsar5eQP9bTz2/av/EELJ
Cj8C9o8qhAy2xn/Mx6TfTFWziG/SIDex/mU9+acqFs42ylfGZwzA/piN4WdmnIZrESuxOv3u3xFB
TX7GH54R/rsoqhiKTS5oPoP+68LQ7bXOixtIyLGQ0Bx+BjgTFEyqg+DjsmoRHr0GZrnJWgiyxpNf
EvkTkxcCMc9EjChUF6GCg58Njo9dJhsdN+Rl7L4SK4cVibM3MhceMb30AFixQSRT4mWglsk4i0kc
YseQIJg0QBp4zOGx86yUAKggqdDE+o3Vs1cdhH5eF8/T/dNC24dBf6TDIIS7XQKVeihA4jXDh4SA
HU7eQg5sM12OxU1MP4r2+4j3P65X2cr/m++WgiWbvHocUPwYfj4I6IvVMG1ANgo4EErry2oQgdQ+
BTJvPutUIcx2rjBgM8KKQgaACIzVNRyGcEL/bLECm/w+iVot1HITxJsRuU22zgcLyF2ID7SZuqh5
QIxbEMUnf/R3ntI9sObZZVwgAnqomhG4YrCtuwvGbUCRSf/fhTEX6FUcn8FuSe51LPgwlHRKkCxV
q7NbFFRgv0B3gJyReses74kgEuFwDgcuq/Y5Y/VpQECNcx1mw9cY4g8MPkvrI4yfzdHx+Us2/lpk
XUpvSj2lOHr2kAcaLib47WB+UvMFgghGnWtGRg3NrgNg814Eylp2pUdmdI2C8sCQZ4o6zjUdYIz4
RlgZHbey1/xdnB2z8N1CERW9ifEa9jZaJwxFmrK1qo5dqDgTqtE2EX5pPeAeGIej+SjUDdvKkfzt
e0oRzuBRtnj21KM/bKVOdfpC2NQ+PyoYYV230fPs1Fs2kIp1MfCUBAefjVtFABRiVEIRrcnkeG6o
lnoGBcGIi156C7ZyfpYTkswF6Fo5lkYywjIYO9lD4FsrkcjKqEZ91cKJADgY2i0OIKt9lnCsdIIA
svZZRgLnQgAXpR7FX67vc1lcy2r8Qhs5E4JmJXQfRGfoou4woWJhanfNOjAPiVS/GuVDOrwP1eAE
hJNRmERnoWJ4FpvXPvPoarVtSCZGRXZihlGj3Ihxh9xoXMBiXZg5TMV9b21UXslcq59hHgf45rM8
cQTXXFTDg1SqeM9joghfLdKkayLvUT+pqbLTS5+BBIwWcRcFV3THMA3GTeN77MuKLVveWz2m29hK
INvnCf0MXs3AiYRrh/hNSn1+QNA5gPRAzvQf1P7SEoEaNdE+rT8L89rgk7OUbi91kS0XWEvrr7EK
0Eu5sHL0RQJcSWvw6fs8auGpZtsr16jipgAArvwBiRkQSHMt1J8p7BmVm7kDPJKHjKIhFX8yfNrG
Lppe3qjAiEHv3tP8qU2LeTA6XhXDDBJmoRZQl8Io6/wHBSRMblV7Y6wxHRXdTsAoYiXJ3sT0IhDS
wrDwU+OoY7oYr4axWaIFKMmxZXnrC4+RQnYVej+TWnMkc3lg2qS8dyAvhcC15W50evxvfrPnKph7
COyC5mvULoXpAYch35z9Yp/cjDE+VCjOPJeZTKAJz5YUPkSm6WT1V5zXhjMGKBohNXil4ciC/6DB
19RFzZb79BC25iZRtZWIEFxyD/UUJV6/x/h4XPEsDbxa8NlNZVsJ79HQ2i3iyLp/a4iTqtPXMHjU
Ub5JZMcSoCoLTgCdN06IMNmSDSoQUMyTr5/EgS2psLBYg5dDdhXbdl73kMsqNsgVWU1MYWI21ilj
/CYrd3n5lBUgcdp4GWDjUjw8RooKSyE7DLD/ErPe64EPMMsNHL03nFjNbhjJHnJiaoO02Q7mOY+Z
BQlHtqQgd+kBGKGa8BmySl4MFiwNbJCNID/r+Y50GSSzfM/PPmPhJMl2LRtMUnRmAThuLiukiKKL
z6hf1k394NceIh/h0zXMxyHAuCgHr11orhOVJFUQ0aWGzylydEwGfvuZyQ+a+tyMj0V7DYKr6hFh
f9FYbPRUq2Ww6miANRMwmS+DAhoXujCyqGUloqMBMRghlu6b65UHHrlPWYaPHjyGprUZJyqHES/N
yRzITkpu+akV+czDn6Jl0T5s4Tn7ir+qR/mgl8GpkJVZ7lW3OmKn3AU8+aJoE8J1CBU6fSlYerR3
bvtWwDgNeYh04bPM0lNcPZrCp8XEdPTr16YIPxVY6V2O1ayssnNihaskDlHuC+47r8tehiA7nWRM
rdKrmgt3bZpZk4jqkQWYBVT5FXqCHKjcsMc3DiZV2gYyk3lNe/dRznoDEl/ArPBdx8jcM+d1ZI2p
oaq9l+WuqVm/IqHq4nvU7suituVkL/PWdzSwJi+iO65FFNnsfl1wPAQrTFoV/fRDqfZvdnKyOgnP
/twKfq982FkivCMgAsvStEP7oahnsd/2I1P2eRCqqyzQkZmU0tfovSo4KceahwbrGK7Q7h4xhFfD
ETEqwWPyKhmts0UqeuqJYCHp6kkby3zUuV08svdKt5b50WtfxAI+pfloJ7SNUfiMfgc0HBjjKLx5
NEzRCB1fXapGYTLqkRiut9Y5Si2EcQ/E0fJQsIqs+qVO8HbRJrtYAzIm46aBvoaS0Vgk2nAsEEIl
0qYflW0OGDhvLDsVjIdUqZYGDP6+2pq+dzU7hUsZOBzZ7WMH/Swg+1j0KAzAXrVwClCsmyrSJFtP
XwcmmwU2C/KRW6/j1p6ocPDUCObzZwXIuCC4yY20SgjQ02nKBuGqNxLkYOMp1hQ4VfXZtT60ARm5
h8zWNPUXX0DdWEckQIu0rVl/KDq1YzJl3cMEd6QSddhkRQ4CRV5IY79GT2ARJNpHm1QI4UpYj7Kv
PfZZemzCkBADaR8Z8lPWD5sWOHasdyvDyzNY3yzZQjf6DAs41CHzV1TzrZ4sTZEPIjfbgrhCLZJB
Sx6CgtgK3IN1Z610F526RiZj1W09RmDlkMw7Pb5ITGDQPi/0vJ1HloQiJpib2qbhl21gIt/4mnLx
TH/ZtmwMUZd1OY8AEb6ev4RRhM67n5eDo0MMVIKVHB0G9E3BULJsMbadS5o2aw30ievWCF+0IFvp
PUpnXz5CyryqACXkKZieNVFY5kukPzowVVXcDNZqjHe9GSO3sYN6qXQOnTn00/ECXDIzN76HCZL0
GEJP9IEfNCnoMUnOtbBXhmDp6vVJ8qsFIGjoOA2iKJ5i/WXgijdg+LW1e/DEpzBcmDHhXQYcocCc
K9ld11D+T1vbZN3Ht7yUCDIF9cxovDWRnBYWpT9WHs7PiFyCPoRYGlAPmf4qFe8lbieI/WE74GKP
2DiGXIsmrKNmXUrCSq0uOnupVBA4gOvV2AMkbbCZ+j3u77Dbjm37vTf+J6s1pgnLD2fcX9Qa68oH
pfUXmcb3L/ujDwXRIIKmUiUoVTSWf/Sh8m8yNBw00opm0uDQ2PzZhtIVTt2hjqoUOYb+YytKw2rw
dCEkwbGtGn+nFdW/SXF/OZGZu01CDeKu0EvIP5/IhpsSGVBwONY9QsAW0b221Uvgf/wSVq3dNIMt
A7DpqvoGgXw3DPpaJwwkLHqnRXbazn2Ebv1kYBxOMp4RyWa81821GbXzrLgn94ms03PYzCiTB2nt
83hPrK6Oc1B+6Zlif0iSQ5xnp7/ho0NylO0jb63557hwNHU5BGcvO2rFUuQRb0Nmrfl8fIiI5lCd
4NNaMubNojUT0eC14U+di/x2v/TQEhbmgRFoymIZnSuj4pCOjKJk5l3ElckQc0F5/uo6ZG9sor10
drtnaZwN77Rc0SNYmx15V0FDh3sRtbcmWhpXUKwg23HR1OjhFv26cozlZGw7MmzFZ27T0QewdS/S
Q44G41QwdjKZx36JCJybVULTzP5Q/hjLh064ZXhwGpvGG1Ij3TdJCfJR7Dby0b3k+VaX0GwRPLiU
t8Wa/CaXbwpLhPTNXY4P5Hq4S39ZOWG1joZVa8Dfmpe1E/bFzHy0/CXfKTiT4vwUkxXqkpIxYsxY
eu9gJ6bQCFR1HnRk3vfJmEKozAABeFF4KxPk3hGyOsu8OaZZX7kA3kxEm7HuuEmkW2k+VksdIgwF
H7/L9M/2CSNkErjMSZHYxMxtLQZZG/FuPeYbg+x2C9tV3BNXPyfmAgnArNrHNumgD+NRPWjKgdIZ
NoT0XK8pXnfKe77LbmU2yygoBxAJnhOxN2dXNPTPusGkzPHBqbF9xKS1qCyIDLtQWDA8L6On8hBv
0s/4SvqFXe2C9fABQCxiMilJPV0gpqFqSqgpn1RwZF5/K2R72KqTxoHFNx9QkSf9CJxKeV2zrC53
TAjrgVU12FDkrmwdQ1GxWdeJX2NGLrFoN8SDEYRbj++UutrCfWERT1abt/KNjVfnrEPWAOnkpTRF
ocy9hZst+RU00nnR8oTNyzf1JZnrdmxSesxRKGGKzshMifbGmX91UQ1e3Jfg01skV4O/QLCUG6Sx
c+yVtbaviat0HxmDFqg2iV1C5eJKK4kVZ+5BlQgHJwnTd/Shs575hbkUyIDuQnktteOs6y64vkJm
w+J46mnGpRTDjC3mjwkLm7G1yW5S7Qz9qvqR7H2InqRZbEpaf1l+kpWDkV+6FPmH3dNQU4hbttdt
G8/29nq7zdVnq1iy0A6sfYWoJhLuJiwVnjZ174WO/hE/DS/QYCuOicPwguvbEhe8LPmKnzp246p5
GKlA2QzcJEdtZiMuvOo8POOrmBW4fTOcfdxSQ7Ey2OUl1XrgR5NcPOFVyjbqS72KsmUBxnctLpGD
nAIgfhZSIzFedjYK8U7+SiuKI3jMACkru3ZLXi4iVyAUk6amgYVCwWSzeLfTclhroDokg2xe2MLh
5CaKjEUkEtPS2mV666vT2XP6M9PeNFlX7t1YCMkhl1vKfGjqQwpDGSdz5XTMpd2FrB7heOT3OA5s
V6T2wR/shvuyIUm4/NLHF6r/WEi3GdvFvuAnRJaGgg9iuJe5tsuHL5XiS+E4ylbCdmCakZXiXlIL
FOnxZyN1O9SYa8M/VBqk0m6Xsn0R3ASQSGF3490tiMJhL2klLxO9CznyoayLNTuZ4ouFSgZvYiMk
yLmNKy+4QMh58DS1R+58YCW39NMGSClvbs9fQyWFtSqhRjCh0mVQ6Wxa3OiS5Rf0H/H8IqbBY1EH
54ZQ39J6jdtLqRwm6xVDib5bZJfS4Q0Cjs6e0HgJw5uQMQEdxV321B9KMi4X4biJqm1oOpoBwmLD
3KtcGo/J+OY76sE8+0wgQpglCO7edG3TE2VGZJyGOsznnDWszE4plJiJVttm5WX2SKFKf+gVBGIB
oYGuDbVrZq2RH2kvMZEf4MzuHctadyGwIqEby2ctk6l3sv/OBpF1+WBHWr6EFgeChKMMtK58Tbrb
SFv/YrJzNbn5JBjEinEzpEtAvCGB2BG4Q/Zew0525zUaWjaDiLjlT+8p2SKKMnYI8iWDpMN5ObIe
XDA9MAPaB27h9RitwDVm6H5F24/i54HJGyB9czG8ERelslNAqpYvkmEu1szpzL0Gnm3/raD551Zt
+pQ+gWryvywRmvKz+n//90vZ9vvX/Vm2KVAMp6GzhYRqQgn+S15L2cYuQIJWKOmsK6bf+bNuw1am
i6yr+NOwqfExfpfXskIA1iXx+6bIXkjU/07d9k2o+2snjXlNUclwpqgjuvTnuo1MIIBbVceeSahW
OTFmXeHVTkcTP4pcqGoxWMtm2JhFsZVUaStq7Tk0GFZg0Ed2AHVZXLsF/Gkz20TYlDN6QiMLbdfo
duXgrRohJxizFK+iNZ5SJb6q8SnHjzu4NT1GaS7aSHlo5KNhCYQQSOTFodKw3SI6xP69bMtj1Ii7
skL6mOnLWBFPLSe64AowPgQ8Dsn4EmXnWEOZFDA00+QNf6F3i5xlpMD6Jm4xG1s6OOQULT8O7dhL
VpGnr6Q+dHKCCXyNfXCFZ5trs2qzpc83goBmYsripS9hAqgQkJghJu4sTcNll6nntmR+2enEKvge
Nl5jTZIT4tL0mMbZqUlhGovB3goRUJkJi5nA8UhFgvcBCGda2+uP4zTxRG8L1fQcEV6cClgn4nVI
fesam2YQF1qi7Io4OvsGyhpNCG+x/pjL4BxGsvXE1F9LGYduyc51AoSQmjdKLM/DHXELG1bwC8hU
B0/6JIRwJurIz/IQEjM97Sg/TLrLMSHiLolO3mAeZP+NNHZb6l9QOd0EYo9Tw0R0wqaDRFMjILgr
ZI+AxybEboJcK620fRV9qa23litrbSgohPPgXOTBoXOlc60lH1qT0I4WjOWAuI8Z8Mf8VOrCrtfG
cjbAle7RgFE5FLsoDu4SiU9sKDTFjqtjxGw+ehbHZp7k+Nzfh0hfVKNylUmwx9KQr//hZ9I3pjLn
xH8+kxwkefV/gDHzhT8cSpwFCP45XVDW0xf+cShB/AMsBsuHbTna1h8PJUNkb2NoKAYQjf/cTOp4
QUnSwabJ8vRvSf7ZXv51usd/hMNX1tmeKjqf+8fpnhc1pctMAbSXsES98sWNvGxfGAoZj8JwKbWb
onbzUuOCPCkUj5Dhd4PD/KUaF92teRUprXVQqdgHx5W3qtfZ2VsNr0NDQtpnVZJhO/PnzDsmfAzb
lY8ku/AyYwczQOMvos6ehNsdiR92dSD6+GSVzIYQkdy8chnuGumxcufc7GAKvYPQHItyJnDoKcjJ
3hvogAVoVYSW+Hg2hnpE5cX/0O/5qWQDFED7O2iP7Xq0vZWCDwi/f42krUwauxCJlnD1TbuznslF
pJV4KARx3dYLb0/cXWyDEKzm5qk34M899crryPn7NhoP3ifv6KtGdsxlXAuuo49OXjmNRcoz5+Ys
hc1XAjvPZoR3Rfm8J0euQOq5C+A14GTQjnUj2cjSkTtiHMQ85b+rhNmR/7jgSJ0Jxgq7H17MNT0W
ZtICCmG+sAy4yWx9EJMtK4/yxKbHkaVPj+0OYvEZSkJ0fZq7k5E9okHW5oV60hZautGYuBce6rzq
2J+HfCZioTw28hP/Kis2rZHJZK6gKCSaela9VyJi/U2awnJKAE1stWpXhTuR6if19hYxxHTrtETy
PHsePpoXjySR8K03Hhl7gkEaPrA2ZRL78KXwapy9B42h5bbYJ9f6KX+Kn/h/RToJDhSeqHeXfIAS
fRrZKs2Lu5QvFKVTObsMZwQjX1O4qSJH86vcbhg9sMKNsaPG8+7ZPyQ2kIBZYoeLC4TFi75lOZTR
Tu0lZQu8DAhQPxtRATPGhaPRA2GAhdBDrQBRyVBt7m4HsIrDTdyW5RXtqh4saxPp+FLguQ9Vu1Ur
xMcXGY3dfmLIOdbJwlV7RCdo4tH8bLaEvGlHfA9zVZqLb4OJw4pMwUtlzrKjukX9yX0WL67NSa/X
pu9UMhtVhH/6CzUy64SxxFR4JvkEud1MH7avr8xSh3ZWrNExio/h9pp9MNBRTayJ7CxJrFTvKBtj
ulDtXJg+muJPJhSl8SKv2/Oci9PHnOESFsP3+swqbu8v2oV7NGeaE6PW9hb9QIQS4qimf1LAhIO9
cNctz6FJdrI7dUbxR4wsc16Qg0GiK7MGo1/xiwVkkdgFFMS+tlCIK76nLHMbH+/juQzfe4nJPC/k
bNhSONT9Ij0jVrKbk3b1z9YGi2QyZyAiMKqCWTlrr/0+n2dyswgpBLRx5UZf0xzKKOyatqk/Eckn
ag4rgIZmqBxOz3DT58I273kCgM6EmwEPCm/0qdsAvXj94KAaMOAZdmQ9yQ9d4vjOkPEghc4ItnzB
SaHeu/ZDVvdt+wDucrDpOVi7s+qtzVeCEGfVKr2O8sXQdqhZXeXu3RjYkxaBRimwHv/Jd+AfgAiN
Ked/vgUPWfnxETZl9WNt/tPX/usilEiAMxmQiuQM8I8fhqqExqHrkUAZUReL3wBDv1fn+m8Qh7CE
aaizlO935O/VuU5Nj1eOySq3oGXof6s6J4Pup5tw0uhpk8TI1CEuSSKs8Z9vQsOrhqQipmeeF2HK
+I0JRtSkgE1KRISVphMLU6rdsWmM+IVNKPW3XJDwKjGrqUxM/AUxmh7vTTk5PXyT9UUVonrjaG7T
9Zi7m9aM1p5nAKw2QJCW/aOGoKUvOuwWHUIzwui9eW2yvIjT4VWNcEAJksURJHROILQrEkY+Tb2y
Fjj3uo0mY6Vo9Yrqs5Cf0tLTZ1JG0pek9zo+dEvGBsz+Wg+jKQZBNy8B38hDbiTeujRGZZcqYfGY
82M8TSnVVi4vqp6zkUUy9wXz0nEoFm5XaC8REteZFfnyO6BR+eQGhY43hfgjoR25IQvaZYx15SMC
6npBvBKbVTOq1BtLQxFWFJ7CWRlk3t1TyPKN28pbFqgDF5Thw0oyvRE7m4qlq8eY4pHHPGtzSgfV
JItELEwAvgNumbIRnIzZwbbWpG2Uu1+Z2K2TQX91reJkxeQYQZ4jY4T8FuldqAefHqlbK3TmaVDM
srYL92HkfoK4uFsqe2O2ja4g7Au6coEVdMg8Lg30eRWHduOVq0zDbBxwIQYEyc4koz+6TbCRRPmW
oPczauBF6VgSHRGKQXeurYEIl7i+COHU11c+kBosLPhPiCMz1QkC8JEHgXE09FRYjDoC8EwnBAl8
QpPpj60LRSoCCSEEsjn3Re2UmrB/WmIJwYMHkv6ejIFTKvoOFjmb0fgUhdmx1FNbm4ZKaU6eIDkM
WNgZr6HFjnG1mKxJm+iTNGWHncBIMpX5FBSEmiJemxvDcErxu6AMbTfRIML1kdO1CAA1i/VnxULI
rvp4lbsn2fdT5h3Y1BCfrQuT6XNsEd2WIkVTMqk65jGD5DIVBkZY0B48jSDAQO67WyIYpJsNVWAH
cnAJpojzDJuYn+nkKJm+a5PRhQq9Yp9VNp8JroZ5Kw0HMmaWklvrTlpxSvvZaYQaoCErCkxfgEct
R+s8mW5wdXhIovQutcD7m/YCOWLF7vJoJu5JSggkTUKXRk79tPIRZXNRUSxYLlMatPDTuFLWvxom
Pb5WbpW0ZystlDaPVQxWHsnTWNJwqWl7LEkOvxpRWoGrSt8En91nMcgbJQQlJSYnnUz2TDbWSdGk
y8zLPqxcay8WEbRlDG++1aeQnqa8scV5bokvXbTalGoRjda0nJ6UfNWaWOPdD4fvv1vY/3yO8a6p
msmMgeaBPxMG+WRG/WFfr4LCzvxRBupnCdEFiAXWE0MrD6KKl0P2E67+pg3ieRsmhLqHElYFLdDB
oxFQPdeT2NrKFcwCOh+05mMeOaU0xRhSiHV5asdGk1+rRGRq1ubD7Ntn/+fOraYeUfqvt6NTfraf
P96M0nf63/RVfzSITL8m0StbQ4QoCtvLPxpESVEtzcI4zP7/F/gfemXVYjep/2tB+fu1CGJeU2R+
S4McOEll/9bQ6htW6Zdl47QHJS4VWzYxrb9ci1YhV26gj+z6YPNoqbVDwVuigJWDhQRqT1W2sWcs
c9DwVnjsmvpam5E9BrKtacNsAHigmA+BGKxJrGCGYqS2IbRTuDQllz6qpyYQKtJuuBELbBWS55jZ
uDX0xA5EjMMeCIg63MSeRaQHAsEehskYHd3qRdHx4RCAVkR9BVLasAX2lDGj3pFsZq1LV6raf7h+
eyADayYyZCat78WleVREJ662pcos1tVunvcpiO4MhRHaOlD1Mt5oBuCdFd3z/BLqwaUrC2JPcaP7
AF4a/wNS9PuYy0BdKepn8NM2fm69JUKzq+SP1K1gwE0jfqZ7GhuSPhEvMporrCo9JPX2oufJakxv
JYlHld+/Dah3JqA6QsSTAV4mLEvWXVPojUy/LHBeNKThEFPGtI2g5rXfmRvRVUDt+W91Qea3mDby
l15Hb4mI7Y6x0zZluogDhKGaKUD/pgdSNkP7NfB99RHe1EgFK6yZDfQcWStejfRRi7JT4iHig3Uf
Bx+jACQmEzB9ozVSRhzULETzPMEHxPHVv//j33mO1v86q959Jm3g/eWl//5l31968zeNChTVOqJy
SmJjqja/v/TmbxK1MOTf32veP4dC1MKIEiA+6FSnxGb9MKnWSeoxcC+Q9wA7TFH/VkzyzzOhqRJG
/IBbhbhm/dsf+PMNQlVTlEpFm2cC2Ikt8WC4qNrRFjb503+/rJh/TdfRn+fLt/8YMiwF5IPJmWX9
el3pmKKMFDTVXOq4U1xprvb3olYxubN+du/q5JJh4OoeiDZRFo2lIEoU9ZtFSmLUncwydBRKFd3A
NidphxyjnJ2LsCar+r1IOF6Aow8MkIrwlOhgm6r2RQjVL09yz00i7VStZROrjTeBoZDXE17ILs5T
ehzPKpXikDl1M1llH6XaALnMEj/cAF1WQxBfG6N4Ts2dEryZpcO1uGg8KDE4zXp/1dBu18jwTaRL
cX7NymM3nEsc6WnvhARQ+hXIeWcAvVKpUP2DRcSH8/4/eeexHEmSJdsfKisxN+fb4DxAAnTjAiQy
nXPuX/b278fmeDWprJqeGultz6I7RTILCCCI+zW9qkc7gvVkfwF7Fqy5DCfHIyiACwi2BfeOfsmh
dcbZqWgeJcOMJN+ob1p2cUW71/RpXVOP2sdfKtCKddDUE8XExhE61msXvdvU5SC3YGgAnPyVGcZS
gvi3HaABalqCgTr0AQiYFl2pamgrMvC25x7xl3bYGnH53bKHO7Ohf6GQ7iqEhqw9+Fm1lQWYplLH
cXGSg3GcOEsARNolBpVCekweTtI2jPIMYwK0d8nXE3Pame3cbss6bAyifR4CzVLus4x7pvTgmLDW
diZ/nhzXIqeud0g3QQEuI75WSltaen1vsrpIq+qsdSnPeEi2PllLI38bk4fcZglpnCGV7XR0L6uB
TxaVnGvkjsLjV8AU5Khfp+lF69CM3AEotLkaeQJhNx9SRURXVfdxP1dJ8K3Tal9G0zeRa5QcH1WA
z6IRe5VMSF+KATAw2X3jWBhjzHoji2uSI+x62VLGxcWu37LyOlLKXVji1lvN2TS8czuIu56QZ6Qc
QnDuWtjJfVmyMpbzVZYJbOYs60TtgR1iM/OnBxAhPzTKjnShHsyme9EmzaKkSP/RSTAaQ57SChHz
Xp3YjmL5GX5zDOamsytp+sn14aXCKNyO2BK7Mca96VGi0DXUG+Ei6RWJUTH1d1xelhWF5uOUPQk+
LQQZ8xdO85vW7tZmG30vWxYJ/lC+ydJ8MrzyMHjBhcQ8btxuXcWcFl3rqpvdQjnPc6lCM7TcLO6T
kSPPXd1k6zZ7KrjrEuMvaaLTcXTES4GDt6/yuyA36CSvKgQ0n+dtpZEVUV65sc3i6OcY7wPHI1vh
3xta/VwO+ZIDIt2iVHDX2Jqm4GqawX4i0F0TLWzRhCOoFqP94RrhUhv2qQapwPzsAUUZfIYbjQ0H
ivg6KsMHL82PRVecNWXGALyCo+GYKwIX68g89kREbelv3Fww/kQbKuI3zWCfhjy8a13WLg7Gey4M
dMXEILHbcje5F9H329wNViEUyaGANIaVqVU9DVf5ktqLpae6oykffJmcWgIrLG0iaO8WLLcx+syy
N8+Xp6R4nMtXveBgwy/36W4VJQm4quFpJTCUnyhGHIlvDvLCj6QP2UFE00NIQr8joVux5DPxxPLQ
VH+n3n06DRRtOesQJlUTeycHVS6VA3rkyWS1F3jfa5+uwSLc9DV8W530uwncsbqO4KfXTUbSdOwv
doT07p5HLLAJJu4M6rN0kwuEBRTnR8gFaJXDhXbi7eDOHe7GUin6T9G6xw5gBCGo9KWCh5Cj+dtu
/1oJkxHyyUqqbe9njHPloz1e7NbfdiU3n6JzAXRN8xQ5lJhxx43Mu0PWHnz7JCdq2OJTpT6qxCSi
d04GjL/TunD2FnkosGo2DqoY8vBBo2TGiI+hjSp77jAASEyTQX0u0Vor42DU/FY9Szds9ycrL9ig
UXZuYfGdOWkFzuF1Ypz8qNoLGqT9dl/nHxTQLbOo5Bv2e89gA+mIu5CTcNcfuKesp3Yt7WNqE25g
Kwfwd+LT7HbWxppu1L7N2XSiIIq3ULbqCDa25n1ffDMD2mjwoOokATTcSAm7u7QgQ7xKU43IBMo3
BLcw/KjFlyflJg2qZVyVXMb5wDOI6/ZBdCSdEZLrgD4ao35vcaiNvf7g5BUIE7TmqCVv8gMY5S6o
wL0NxlJENsTLelHrJrmndgVgY+F40ynlSykolyWO3TZlIwlJODrA96MIc5I3K7kYAgIBla6w9XP1
NkboXCbag+/ilTom4q7kRQCSMU403wwH33lV4Y820feT0y7a0T7axcEkA8omNgZG02J6QY8gGIZj
3g/Xqhh2gVmARaabD1hhTHwj6P19m+BrEYCdkc5aokwuh4JpdI6p/BqTgU47ap6pqFTjtp3EyuK/
8HAeVXZ94La3dJ1uRxcQxka10/tPE+8NC7BFVzNU0wfV9fFa4RIsaFKyrA+RRaeqzZfCojEz/l6V
zkbNGnZPQUtRsHbFcw0Bmi4JovEGDxStlA8fwx/WzSQXmuFyvB8XcWFua7rWiTD0FIEinJXRdRj0
t6itz9KrKbskEBVOLL5BjpEDt8FFcx4wIIWfUy26WITjSiM6x8aTiLq9NwCqqJODIOOvTeGmkJjL
yPCH07cQwnhFdEkbPPTyyt07Xr2pTVYiJF5SvMpoA+uaZUVZ5RtDp3eiOcb86HqXLwonX3cJTKhq
/LBYWVgWU8p4jUE2+zOCIvg28U2pcF8nztbD4yOylQINbs/B8Q6TFwMZSWxanyPsU+WpdINTxuKK
/NoJEZDzmWksyjLaeIN/ThzLW4T0GSzTFi+zyBQr/aClB54RijKn+8ZNP9KQd7Zhr7WODMnXWJ3S
4ktOb4IkBYXDZQODVVwIfC+88DI41tbtWwpEaeDCBT3iNdC1/lBar8UU7HIn3ECvWPnsbqhimnCv
m6LYeFwjc1TMDFebHwyzk2IRufayzsMXiesiwEIG3UkyBnPM3LObHD0Kd3p5SMsPLRkOrnft0zuh
cxe0TNgZ3lqrrEWeHPloB+FT10kQXdYqTIenieYSRWrNYIPh5va1y6luoLdigCOSjubSdwrg5Xe5
CDZlVy1byk/L6uIEydHz9o6zdrIb+XV6Hld5c6q0b6746sOvUNo7xS/VeCs94ZNGPbmW3zM/cJt/
kUhbngruBwrArNG6DjTBQ+F5sqiFaFW7T6AucLw+h3a69ohnB9lTRvugjyXKc4FBMHJjSp2LNz1u
DuAwOBGLL7OE+8CT1OKEGOeVpT9CgATBmloHzYJ4gJrKiLssHGM9GFyYSsJHjb3z4fqGYfZuB2z2
BJeLfDqrObGlLzn1LDINXhLDSO5uMgydEQxQQqS88W+ZerbrDnDNeJz4XoN6puaelW27HuOTGbAu
xOWhA9zlph149t7SPjDlJVp0UCHw/6jYx1rEIPpSuziH424XJWR3qe1I+mQ1DsGjrEHHDPNWeXC3
mcVZhwRqVBD6hgEKgnbXELowIqhEyXNJGQvkPBp4u8MwPhtT+94YXBgC7UBRKRtdtalLA/IOHM4e
nonfnUbx1gbmygxoqiJPRD4l4nU35BOGYb8+uO6zMnx0iXQzf9gKpjhSIcvG63Ab+2+aO2JsQx5J
TIpZ0q3fezsbybvoH7Bk454Efg89LKnp4mHZwBrjkDAjRAAj8fYdrV4RVENWN4IvGMHLMog2g9se
ZKVgbBTc2tppV+nxa9Pa7Rqh/pg76uroXMa19l6YNHA663meq7xszSJ4oWiZjIuE/9lndCARLn5J
hyE39aZhA4oZCDethGDvPqTjiw5SKHnDgZrxdp6aS8wSNPYPQc5WelgX7PjVbQTborE16OIfCMlN
gXmGUBoFcC71qHVMeqp8LWmDCXxn2eRvPltIl6b4IjgFHldXePFNiAkAldZVX2b3ihVjkVDXrPZq
OLQx15CpglOEGTQS/G3xLI1k1Wr3aXbXYbSxKkAn5c1NTmWHUgoN1V+37XmMXwKxypq3qiYNuuqm
ERrMMWkID24mb9f3X1bFJ1TtJu9BRXtX7OW9XW0mTOKZhLMLg2xOqkwBJJdjbINoqKq7YHhS9FnY
FLr9IqzCBCoFR4sflsm+JpSDFYrWo1fuzb/4XRdM0uKfB//ZpxmCNovJ3QvLWAWXX+wE3LkeIO4Y
wcEUx6r/5gFl9esX1ty/QLRwdeHxtSzn87dMviCqLcErePUK01QZ4Oza280RsF7W8HT3e2Ncl8W2
IDfTYFS+AVd3xz1CcRCuPfFcgkipSJ3iWWetXJ9GnXW/2MTvno5cf4aFXklyj8dq2PYszbiZROP3
RLNZKgP/ddfNNxvOjMWnbsKSX57NKCeTjs8zmfZ1QTxbX2uQdorvNNgCWlnMv66BjXkugNb8z6nn
CcRrXx1Nrg/VfHYsPDBUe8d8HCaag3CelYJ+VkuHV3qQ8pzKmy2/WcSNKIdcBnBzA9tb0j0viKPN
xNbK9WGuUvMHVQRI7tMQTifRwl5pdi54G9utgTqfI5y+1KgtwfQsumGvg30uAtgmjv+YdziVOecN
Y0i7DmwcjGxeZ3/5UFbwdsV73GuT4TzmZCU9zkYmNDZYNF3/rKYvA77yoCmwQJ/t8Fg//ocLarOJ
c5ad/+cV87YKP+s47/4kqf3jC/+poxOvgaxKq6o0Edd+NlpJBPS5oQC3FVFGjJe/75dRzWZ6BIWr
ZHdMvuh3IR3eBG5RB/KD9m+33v8rp5XJIdJCm593APpMIflpLyOyoBDMbKR2rHw3kE7Iw3qTWnBq
ajwgSqJSg6J33I1DRjhsvoZAbkeidTVrliQU91lwiLQfuddzle6OIxJFKaxdPmm7LNsU8Vlp136K
UHshAMhrOcmNVdQX/JxAAaA80dzTeF8ZnGHfoo9dJ0NYuO1ZUPtnVOIivRKjB22N3PKtotx1g7nK
3IDoqrNnaiM/3h/0rHmXFkaV8SPMvDNVZI+wqjmG5M10qD3RwRSzzXI/EMKrE6kR+62o9RnLbeqC
0Hecd18ULgUH0xGM89mAYO0H7B870V5Q2I9aS0KnRuMSpONCSf+jHT56NGOV6NxBcbIzfkQ/3Les
MxNaEOr4sS/7u8gbVpRLrmPGnaRxLk0DI52JqlO4kXhWqpaTyljRl5PS28lonyvUj7C+C6fhs6Ez
bFV12sYW7n3RTMckbbfeqH/oKmH3oN4hMj40spknKbfm660bI/tz02mvxUiJNKFokwO6QWt9DZXA
udMMf8NK0plbH2epit6XinrMGKEFqELrcQF1P+OM7TEvTb52057QTjpRla04QOT+CLFLknEZ1ByW
BO/Qj0a7hpETcSQNTl3MvBgYpnZtouatj6Ib0Xl7nXmKMKbm4qVRMn8fOD8sitrqKfcp37wpdDYg
9O1VKzywlmX+wap917VSv6Zt/OZGdO4wAvm1dhoZRQQHdBkn3ip0i89AqK2mFbvS1TdWnGwacBhu
M3vmcmzzdtvHVPiaX0FqOhSoWuAM/g9czmYOzV9cztrk6zOv/H/Bw/nN0M4X//OSBmDbIjmIeRT7
+fxt/74a1H7FrImTHSy0zbLXYX/wj0ua8auLjX1ubSSyjc2Gf/rHJc1gN+hqWGnk3ypZ/i0mzp9w
T1xqMbRK+kJonqScjGj4H69oTTuWqld9jwg5bvMo3cqWqxdVp+izi8Y8WZxhPcCoeh9fyRuzzupA
TGAEC7vdVL4CxKAB+lQn/cIOWJWneDuS+DIJ/87x/XMozZ3tFWjttJC8/fR8/4sl+fyT/b50+NtP
rtiUK9PmV5CzFenna3FZUC+Dd2FYigTEZYKTe52U9f+yiWdv+6cHAfksNR0Hr0OEQP35QeJyQBOl
RdgLuN/HyO/4Bw3vm7LPowl+xHnwqKn+619sfnH/8kHnf//pLuM65dCTDe+XigzP1J4pEwu7W63d
EnoH2mHVk9ixwg8bF8WkysVfP/p8C/vj0zr/xoY93zcVm+s/dcgIRxhKJhqHaVlfurvG1Be2YVKP
SPkLwcK/frDZHv3fH42XEOQY3wUu1B9/Vd+zle3Pj9ZjToxdqGikGjX3Tkgqst/pXFzC1pbJS5Vm
awcbVBs+EQZEarok7D5L8zGRycL0oOBfPY+8Tn8bh4vyqTmLNkZ1SyLcnWG7dSeU8wYquozb/+1t
aP6rZ8xUNK3S12fqiOx//B08vGVC5mVP6dsPMEsnF/6t7nVXys3XXX83cgBNk4l9ik4NGIdRFVOD
ChndyVZ9Wq2qyjxT3BGI763fAIVg8YD0laf6ZnJZfsTjAeAdR0rILJXZsA05pSaUSC9EaQVNU+fX
utDXYRtuBkn3TM1MMWTPNbWPSR8cSszFkyVvDZgZutFXVbpp7KdOzRTXY1tln3kGCjgtajpMAFw8
uVF74WxzjJS5l116qPVDyi1QlRrb+Hs7vGnDsNLSnKXSuIwIvMZOex4UdhiGgCaBaVhwDESNpP16
ZQ/tMqet2u2MS6urfRtnn8CAp22ZWc/VgEZrcKYoH6Ioe+/JF0MUWDs0BtFUsjKgpZSBvTMK4hFe
B8eHjUmskesLXhw8nxyXcCU49r7l+FqrDjDdWzUZS+rJm/ApS+WSqcNoPztWkvChzxyHIZcHMPnI
y/hiWQj11ZEztsuP+Wgej9/T0j8qTlha5S0LF/8vx7lV6bQU9ugwLD465zYRYUv0YGFz24Set+6y
+OghcdFMvdHt764AyadVDxktMKHr7pzWv+VecWXmqcvuEDn3MVZdvQDGXQyXIb4ZnfupiN9q0JxK
RAO7th7VsOtnhkSXP3vRcCpcyHm6tgx5BwMaIvxGutNws22oJNlF1Iy+umSSWqxGwwbmNfehnT1P
QXjzGvE26XjemydpjesWwQHTYIkugQz6TEJko7p2NZvsIgCNWbw1MVplnrb1/QCXOf4hWCKbpkK6
0tXFlY/CL6E1tTfbqrZpzu42xvxEvNtV5HtbFxSY0x1Dg9BqauHznsik6FqIqu0BHtLaA3UbEyqd
1H6EBVAMqom3JoEVFX8zgunijMMbjR1r3vE7rGXnHFash586jCgrp0SwcMOlFxJkaF5EeXNqtZzs
glI9CCp5t66RMH1WfHo1bWpyiKJIAc5YOUgwVD+H24SNK45NNBECJ1YnmoRx+g+6v0o1gIz5iJBw
80R416D3U421QvLdVJazyWF1J/a9XcZIq9pSF6im45Pb6hcrrreN3i67FPC1Zu9E9FIRMci7eDsC
Iw0n5FFDHQsPBEnCBz6Dut7HzFsjP8Pg/Ui85FbPpVCFvQmEuW0c82kS0x1wxqUyvK0jqQ8HNY7e
n1wch5h/YQOpy6AXZTgQaXetVikU/wIUSaS09SjSXZ3md+Uk3lKuFwu7Jy3lDVcaT/ZCikXeHnOr
3vSi/6iK5hKxHQ0Vhn53Mo4i0450y645M5wpg7r1PlfPpNprxEZ6SoQGc+ZUTOpQEe4UY76IPVx5
3ZOjPaVcfqGiFknxwySsHGneofe51qlgV6iBrYxR29t4AKgHZyUV5cbzAGdmErt9B3DNfIzz8lH1
CRskudeKBg8pKx7V2NQHOum6iRl8DZhsybBtDKijdfPo6NO177N9haxOeS/HEf+kYf/Hu3sbKJhP
+nGrIp53bha8bLCkqu4dOiTRBxuxRHJ9c6Yn5hkycR64OL+mqZ5KxguFA1FPlaj1mJH2V/6cS+tc
3n/5KZQkbDTRozDWz1nNi2u6t0pztm4Ea8VT2bgs067i4li/eZ68lMN0NNJo5zXyWnfhdqrImbOZ
SEz0mpJUMcXXKyMJPsIWv/BEa1sDqDY2ESpM31oOFpno1H4a6r5cwOkdIB20L75GQ1muvYoczl4d
mQungH/giiOWS6THcZ3XFt1dOq1dYhVYghU1KFkC67GiJt6FEOUBFqtN9+xmXGecF29Mdpyq1x2M
feyUfQlR4KOz30tbO8+4NMn6O9T1beAaW6/HnuRC27OrctvZ7mYi22tGLPfs5hZF0ZN02LVb5nHU
WZfOaPts4Pew1nnPzQjqnyjwVboxJV/jurHCA701jyWslaSu0NUpQ1YdqJ/3gjwOWNkGWdgvnWMe
vxTtxR0fayhUafcN5Np+FHgNGo4u9Vbp1r4J9iJiE0cjAyYQHJ4MraJZu03xbnO8isIJdY/bQfet
EjpIcjwVFlsuO6Q0yx73PaUMGlUoAxDc1HM/dGzKESjWoDe5l91M4+qq+7mRx5CsJ1xoQVmzplKv
sLE+m3jHdWNRTd0mZq2TMMHEwz4gbNIAvbA5C/ZZvdFcIhHTztU7GATRMTE6FGHy9H52HvR27bET
HFm4SnVshuglmmOAA3EQ2T1PIjvNvhojtvDX1IyCfG4jQ161JkRVsMk2W+VzbMIyoFejr7hFeEo8
DJgAxuJOjuc2by5/PbahxPz3uU3H5Uj+1cCrJP9c8yLHMQu1gmODUXkrP9af09qDVJgBlMfsc8Tt
P1FqnZi8nCa2cY32sQ57gN5xF3YDCuS4lpYndGimysioNkPNWmUsdIOttTesRa9f2zhGdvQflOUQ
GKtfPCdJaEcTBOxD/m9q0x3dXgwgtQZKqJFPY5+/kTN4dORNEzztrlk08OGgOGXNKatJT1XymMju
LUxcbuP4u3mTutrSlcU25z9RSdptsRls2779TKL6ATvy40BnXFgjRqA4auKtEgdSgPs52VKABxEU
F2fad6I23DNYY4a2u456d5V41NHX4prBPJS2uwilgSeheDWwDOZdfiyFWClMInXcvKSldeNcdmer
fOSYkT4GvvmSp8PergJK5BkQMTeSiqZd3f3yc8KxQ3pJHXFodYoaZHEcZh6FfunTTc3sm9afs0VZ
qz4pKvE0ou+B9tlSluF47YHBinqDYefr2AGG1zz81lXHtC8W+vg5ovvblIcxasVtsIoFaBLjWxO9
4k7i3Me43dpniddRUOrb46hK50+xcym6b713DkOda8vz4BfrKM4W5tpAhKi8dB13n3Rd2c/uDBL5
BjMlPQxcaDy8PPMOFGPBJ7XSzPQkothc1nA8H4VWgXBY9fOyrjTRoFs4NElGV4npsjBNcnoHi42M
78rG5SUupk3g48Cq+iOddtj36/tCAwkXlAfFH8awGsytKahmAeBR5DwVPHMuGwqDrmAW9cdoivjs
eis3Oxsi49KGqNz0XIIiS3Kw7ZsHjPkYXjE7GIq7nSVgV0EuYbBejjYmD4JkekGVT9mdMi/ZxxnV
ZyXE8FjxUxgvSmT7wYuXHhUbSjNwlLmrqdc2RUvAD9D5Ik6QmrS4tbGpwYP1WxBaKNz4Ov0+XTrG
JdBuAmaj8Ir7GA+ZejVwIplXRgi8O+dqoM2Er0aJkouMvHXMDxsnh0Zn2rRYmepAtCqgy54BL91+
Ddx0bxvvqtauDnsm3/5UdnCihGV+7ii3tO+mUjsb9AqJ0b7UUfnot+6Dg9Gst5OTzXuR+MewiO30
rTQ/62C8SPFW0FyEu/8z6LVDVZAXhWrFFhlUXO/srOh9KIY7/MDooPh/Z+x6JE/ayGSjJ5vEvfmM
8SZv52UaBOfMBVMyQxSF6Z8mTX8SNMSaEpdKUGJPMmO1U/T7lfNNIZAZUE8ceElg/+jZKHYGqCCO
Q7JtL5aLCc8JUzYFzvvM0Yg1A0murRZhehsz/r4NHtqyOlWc3zLmfdj+VyjmAMjVWg1huq296YEg
wRKVhDANS83M3Ph9fxaTTT2D2JoG+PFc5+1n4g/gIZh+DW4l9XvoFd9KHdWxA6RRJv3KMPANUgil
R1utopclr0Hux+NwGNsKvGGySUf50kuQkgpp0fC7L5aFx3bAm8byvTDTk5fY35okXhX5S6w9DPZr
mcXwir+HYXXycLTwDt2Pmrcb2hxaOOx5kH3TEF87+T3EvbeQvdz3Yjpnr6VdbsnL76KKJD+vLJci
SGcUK9Y0TNdhwq2Xq96gBmOe9EBz2ouWetUU+UOLMHrGFFIFMFcaCCjtD9IKMJ+QN2tWePy5KRp8
nh6nAI+PSUtjuh0NzzV2MBbibIZ7q9iHJst/JurSC95Dx1vVYfuWacFjaqZbu8x2GbU00vffKg5p
MRC1hSjzfWRvWtG/qrm4rNKNaym9a6KLndQYlC6jT6OLd86Z2uxmWgyAGU1sYhzSUj4YhjvH5OHR
GAif+Kstl81WbG6jPDUh4cTnqqJuhaNr29+puSMn2FlBevaG4dR7oIBSKpyCVSXmTXVBcMumUrST
HPCmXVxkTxrSsqbf9z3LRROSU5SsMolbdYb1FAInJRhlkQTWpgHN1OT5CzTqJTbxhTaqnW8lfCV3
pXZ8ym0D0wx1RfyUbbAOR3DPuX5vpSMHxEp8D6rmPp9fexwVVb3rY85UXVJQE9LtCxfR2LCcZ7No
afEoaAax2udyCl95feXBCqZrocUXLbZJsqbNy6ipdxF2h0Jj5A4mDg0V5QwrbBjTIjacndYFd41i
Z38YEiaWeTVMNMeXH0OhqE2pcGvhRn+S8kFv+KjbhL+SngkU5u1cfUmFwCIfTzEWw3hcjylTDFRd
OFMDOzjbPTT+XQz+EbWxeuaYwFuNATM/lTEdveUi5/7tRvHKLDgDCXbgEt87715sK6CVJxxpfcwD
JUxzbbhSc/XGb3POf2iW5fe85l86288fVfjhf69+RIQ+f97G/eHr/y5ey18RtBj0MKoTqNRNpMi/
idcu5ncb6gDrNkUilM3b7+K19SuBFv7SVAY1hMiIv4vXFuK15P1nGIajqBj4t4IthKL+MIbOxvMZ
wSJ13aaPkeUggZyflVI2UTrM2ASeVTRPVpOxi6uJu2TLqscYry13hE6T13GgBjNxm2Ok9+Yyq6xy
17Y1IJAgKNbwSItlGUPe1Mte7jLtN14CCyUD9rWCzMyQxw1OFbfAASbGuobRLz+pIDkPebMxTUxU
E45m3CAFDVkWFd9OM1obt/ebfVRXzcYaMnyUQzcdIsRC7A4Vx7KerLdj7aoBCvfU8Onrp67YMFN/
YZToQW2Hq9klBVdiU+bOsbR8SJz9TSjxkkfkK2WLgR1TKLv6iOCdcekc51QqHCZlUXIXHRp5cCdm
kAmv8RYnvEPs34FbZyo8MDB7ocyvIM0sBsGJMCt1ziku5SHC6M66h5uvwu7ZKAqTVPzYttFNz6wz
J8xljChr2P41mHLcL/QXGV7/XOjtRlc8EZH2PQld8qJAMvkRf2iYCmN6rl2NHVkW2A+UXhzJpJ7V
aKE8UDDOsmssV45hvyoreRTueMhVsCbmEsHfLZ9+i2rmor+KARtTZ4zturbLcFVAUxkzkHBDzEFO
ax9EAu5sFIyhqXfh5gJIyzGNdYnHPCzabGfXxt6cKall621a3b/qPWfuYeIOK7H2ivlaVRfJtQB7
O4bdxpzouAmJpTdxBXX2RpJWQ6EM0bvm6D+H9u+Jj0EHQWFUNci9cvhWJgFCU2hTYRuStuJI21tB
v+7DCE5PTTN5WtUXYDoPGo8fobPiq2xm/2KwKZJZhxXpW1+W5BHQ8lo1HliTX9KiR15rJIiNmucs
NTtkXAUUQotBiUfzNbsCY5U05ZM5MVGo1rRWaYI+M7YFhBn44kZwEoM5kIO14pVvAl/TMx+zZJl8
tU50cItc2w+GgZm5f+WdTpQWY6HATypz49FGiJlrwSavSC7IxVvF8TJK5HOJKlL68RYBH6xXYD60
evo0n38dt37vJQ6QsAhXozNEu8CjP6r3yvegzMFR0lmE34wdryms+1FGyTqoPCRG3d6g+WLYq6Jx
aVaNdlUEfM9ySB9i6d9XMZJQDGGkLrHu9O8uBa/LYqzKW6gXwT0nqNnc7wFW1dJdatuHQWTrELb5
KpehfRj75FjrRCRqPTubI/myxHxv+ka/Bga9zfRo9gsV82TbXTsdcyy4dBjU0w4rQD0XSYG7M8Ly
LjfIQ/jo2BjcVLbs51exCV+jKhtuHs/HxvcL+y7oYxcYoHGdmINfaqV7GyfsiYClsPJmtko6qW2K
B79QfrgbdKqAxpqa88AZeQ79UxNN27FJh62q82gZKaiJhcYFKMoC1E4Xx13lOachCV6ivvqsKvep
dyhu7Ai5tfFxiofdlA5McNAdeuBxlt3dO0kB/M/12NbXzQzJTrNVqKd4pWPb8VBAsMxhzVCAhRm3
uEw1TLzzESKrz7Fb3bcsHg495IfzWGQ5H1fW2+SCX9MwxJppiRYXp3nOrJiENoJPY3MZ6Mx7C7Ms
OkhVcBjnkkHUoHWqF33qLtK04dlFn/g07W1X11+G1dKBhqurNojVBFq/yj05HuwYI5Jr9XD/Ewqo
yukGFPk16fwTKk6014QPrNAx11kR3xWj8+jNxMKUrPsukxpUKwwbAhkR65NAd6o2cuQ9VjaZvjIB
0Z8tryl39JyhWQ6YHq15t+YRote93ljDD6IwXCUsNzvzh40i5CqqACP3KWburA33e2l02y6ZD+Gj
Q/u88hjPa1AwfnpfyHqt4z2vhTHAEi2/qgS+V2JP+O+0cmMIFBwpvJ2DuyPq8s/YytjLoAtxXX1K
pDgz+G8Ki+ZQ1b8EIx7mhPvRWF8Gz7i3PMZpU5KHnKipGAcMgVgDntxCvreRTxJQf/aC5BGNBaOn
M4JkT0Rws3OI+nwS07vOZZXTK9igTogsXkw4CyP4xnHMGqm0P0YN2hbQq3wtwwSUpZm/CFP/kC2i
i4PqkaXwZU1KwSzcaJFJtWOLT3bu7eK19bmp0T7HUoBsLJNoyYU+EHhajVishqz+LIX3mcUW0Qux
0mnkbPm992ZOxUmmGSvHS8NNRXtPzuZv1RaUfUT1l1ng5jIV4MvWHF+C6DfYbHTNavHm0bW3/k+e
/v6eSbYZgf5n18Lu//+/qg7yJP157vvpK/9pWaCHGrsU+h6r4LlH529Dn6Z+1V175shrAK8cNp6/
D33mr0SV1TwmsrQz5Zyu/IdjwfwV9AciMuA8/sSq9e+kmXFT/GHomxf//8Xdee24jmXZ9lcu+vky
QW+A7n6QRHkXksK+EGHpN739oPsj98d68GQn6pisTNRrodAoFNCZUkgiufaac44JLhlsCBFJB38f
Ockfhj6zaz1hWKEybyklsw+S9ALEvn5Uo8WnQD1w2Mi9ogB1yIsB5oC5f1HeLU4PDwPOXUbEbGXe
ZTBXOdIveKj25DWe8sCl5cemimB2YDspgzQqzrVebGpn460ghSz0Q8y/PHPLD+cx92H/zwxQohyy
DH+tGweAM732Lq8IPMl30UYVOzMi+fGeKq/cfSHqWXiOZsBug3s2OzCAYjftZ0nhyt3BhJVjdkgq
NR7g9iyp90l8m7xDLJ6Br8c5Lme2E3QKUWyI1ngvVy/Iwln6BuCEQe3FMg5Be24GOqm7dZfHS+xF
KofGeX01aBmxZ1iBR2rImHMp4zr0vss2M1D3rYRDeCEDq2dBXfIQmks67FEym7P61t6m5aqza9pF
85JfGQjIUVxWj3uX+gT1rYRpFK3i+jQuSWpiXruLtDWGZX1DJQ8gKbud58ZMSpBfgplM1Rtc4uYc
sv9WgsA1m1NzqFbaTiybA6pC8Tk+RhiuWN9z417oEjBoKMwGo4f2pnYHlbRNW12LQ9bZ1ON+Zd2z
xWdRNQRBYpydZTlTvQfiVDTj3ip1R8lXDuFsjJ6NUpkrvk9/xsDZdev3aG5uoq0Bk9htDn3ZTXKc
zK22GFRO3Nk56e97lz1DGT6F0WsccmxdplRRYv0iEmUQIQ0WdbbbswdS7OtAlaj40saDP5rs95ad
8hCYuIABhHxazrzYQ8HonpENVujbDQ8XZcb6+B19TDT3sX8pCTzY1gpRbAnTg/eDB3ZkYD1gAiZ/
qkiLfDm1ZM4JI3jdTL/R+Gwa+/HCIuecPkmvDWuoK2tn/j2Bv6xu5t4LF2kHV21ZvWvyjRrsgtCG
TVCOn69Dqp0Fq/UixV/V8jEtX7Rs0aNMz8MN23WIV7RwUQWNb3c2fIxk7VBvpKVsn9RwH/s6cyjR
+4teUKpNhwELvrKbJV92r+zDCM7thrzPVF1Dks7OnrpgV6jvrU/FKMk1nsnmRuXUnvgtW8LFYK7t
YpOkrnLHhUY+YewhxjDlMqFBzIqYk4xsW6rwfqVb4D1KJe4H9vp9CayuvvGEEYsHWDYzGGupTqAE
93X1XBkDRvklb7daxrrLJ68KNkHzUdkR18Dr99IT0y2sgUqnkfcw55cSLoHjjhpRnyXOPF3sbbCz
+iGhCFMDJtfIBJPlfdyR6KJY1s2tr/Kx1NaptCrTXVy5jTITR4ix4W3KS9AEptw19onJEiUIQrP+
UROR6gHYYlYHkUnZR7yk1GCBxCjxq4jzNbr9vDHNhR/dGZz0ROFvpSxz6fwKdFbGC6zgx2bCuuSz
3DgH1C631HkPyWPfr/AtrC328XWQHXsfE6e5smKuJJmV+V4wrcFIgcoQrbqWu6HwsoWdAArMy71m
cW2OOs/nxn70GROitttEXAYRjWNK0DLdL/OPk1Wv81szut7BxB9GqrgOiOmSQ8NUz+n3NWZ3OhF1
yUkzGWMIyDlOncWqbBbi0GaXCKMSp4IB/X0g5DxxjUFihuXMu5c4b5OUnPpU8aqydHPsV6wch3S2
0LizVhh24B+nu7rlleAwI689WXcmqDtpm1EOAuFsBv08JSo1nvlw/BOuGinCdONsSo5q9bILWXUP
nGLZ/rtqdai5RbuDOATqztTW3aOzSS1IzrNkq604LVv9StoOwaq8SO3FJc8LDhhTi7pIq4M9PPII
RGJlnll27XvOhcMUvjahc+ZzQY16ty/0Q16v1G1jz7P+3flQslNNx2zP1cn3TlilVpa+2PjRzRKv
Zn22wuPQvVeqxbx9GrWjoVPxdIRCQ9x5zvpZ6ak5a5Z5Sp7jkGqnhPlY25DRWFIXfGd8iPFMDeVo
ohXTVnfDXlCSZd3a0YWHin9N7mskNeY1VBma2mDMYZOAAOHduqXc7dSlha0BBV65aN7lOgIBN66l
9PXvP0jhrfzLQer147Osks/210Hq2z/5+yDl/GZh1oDEQHueqlnaZFr/fZKyf8NOqOJmxzbvQIZx
GJf+8H4av2m2qk3iqmVozFjfrc+M33CfM1wBmbE0XOj/kvfzFwOlzDRmw0tmU2fqDHU/zlFWnFIK
LaOC2kG6IUr3YPg0AuvO70vUf9ok+Mu4Nr2MI09vW9YV1f5pR5dEo52mdKTMhUUH7C3jSWvTvxW8
f/f5n393KP4f0aTnDLm2+q//+MWFhyFJxgZKmYaKQd+e/tr310tI885//YfyfxsFHqJt8zKaT5ay
GiiiAr9AWs4uQbKV+t/8VdOQ+YNNkpeD9KPB8QAszQj948u1qL/REKgQ5JL1+I2y5Mz/+g/6s1dg
ztUVbfoP3sIfX0GQq8d8a1WwTotzVYiHJpGzv3kNY/rwf/4z6OIEs82vDQ7RtGD97lOLgH2klW5W
qBlR6/L/ci4js134JblipSnXlmk8g7OhQL4UxjxVI7wf9gLoCLfcgcQMlLy0ZDxFddXHpQEyqEqr
e1kKWb1EG5wDxIq2eCP3CfZi4TifNT4FVa7Iu2cLhY5YAsGuHRD5jQflXUu5k9oFjQnOvnJaVjfl
1tZgqfpxegkr9JLaMralCU1MVlDCOam+1UmBS0VDAiaD1mHkF6b1nIv+2akxGkZj9zd+zz/7ndn6
5AeeAOWceX78xCy5rDMEMyJf3M+d4FIx6rX4TRTeZsLG7K9/BFPF6S/fkD4dqhTTZsutqT+ddkRS
VrUR8ySsNelgd/a2kTEQdJYKDxRFbwyCTauFx5RuclZbIaV5yrChN11+KmSe2UMdFa+xj9yVl1Xh
Wr5XLoyGNFUvV+sQRwqBgYSFcJ6tkwhcqWijej5o8Un03nuaaAr7YX2jkWicp2Oz6uTkw5dIWOR2
vwjavJgrelS/Y8aICONZDBJesqsZ4hI69JJgZEJn32HsK0Pde41y1lv5xfaZixXz0AcSJZ3RtL42
yk8nyzvYbgdfYrS3yC2DJ+vs7G2ASZfZS2Gb27D2F0CzHzq8h/1grT3i82n90Pfv0qQCroHLsZLb
EsdR4b9mzxhk2M65RnFLtJsTH5LhqhY3I7xjfUZNNVjZ4aLwXwGjSCk2DY3ykJTXESKWp2lnZDga
D012n5lrOyZUm5rIuC6sR08mgF4QocOvLG2KEBtZ4XtLWVoX/BByMG0mzVjWHdubQ1cRM4/H+zYs
10Z6n06bofSAwZ8CRmq6ISxoqocmmDyGUflhN8NeiT4z631UyqUjtXNJe5qIHA32qYApAQfoRiq6
dY3/K2yVgK5KLGWeuTZI5dRmAfKlrw9Imi+9X2Nh7Xae+eYXt1ZeZUm/rtFPxd4jRjj9nZdWcbmn
FGIOFzisFmG+IT1HJxCt2v6HL5MmdjkO1f0iKw+avCY13ILv4+gRL+NiEzA129LaFHvOfc5waT+o
bPEVLrolPOeM6sfP7mgoH4Ta70KC1m+w12vS2cpicHuEh/xaKjc9v6sgIefKc/Cp24/IIs01cIAA
zTIMZM8wcujtnBoaYKbMkIaBtNfNfT0evPaqcFvCUbiMnzniKFvxSC+Dylc7JcHX4VeeLcd6ndhA
MjoOZ+WS+Z9Do3JrHqQH7dH74mgYaGspXYloLeKrzpCKzX+CKqMNMR2xE6YC9dMz9zbF5rq/0G80
1Ig34TzGZ/XZZOc+0w782tMnFpTJuVjxk4FVBujZ+OJUSwC2Buuhbhz4xfISpxzHWO+jye76V84y
D90zQVwM2t65Z0OZr/z2MfnikSWvoQ9B6IsPnMCCI24yCMWTtOrtKgT3Ehi+gvVzjpMcHDB8bv8N
ayIvoy2iCQrsyYuabSsdOv0psG406ymQKBkTL82wtFk04Lj4Ct56+5rQyubQFDmrt/HG/MBCH6Qc
qELh8gflVMgz4qZwBDaIXOZZvbbd3lI3mX3ihlwaNCkRE+Vgfg5e01Wqn1n0xntra1anIT2ZG86I
ereClaJg0n8LaADkRGvNTdDBQHtDGg9mRuYOD+nKeQ2xdaQzXsmm7ORdfULsxuG9zYmt3+mLYpWn
rmyv6vVwUuKtvKZkubeX1BKk/W5o155YR+Mp9Laco8bZvck3qfGLxaGO26Pj1gV+YxZl7zn8a9qS
xwNuDu7Xp5piHBhVqos1NBenVJzqr/SzHba4Xp+Vx9g5GbvmnOArtp5N6UlaQ7mGQjfDOYXHu1OP
XM/vNioBBzlkJbMpnWXlxTkgA+esOc2G7kOfd4pxv3A4XctY3WedDtpiIP9eeC3eFULcVm8DHB12
cW8v7DR/1alvJbC9Ayi0j1JMHWPfLKKofy21ehkYlT4LK33lK4KEusk1oLDEOwyRfg1ychqyR0a3
GOCRsr1V5pntrMvSxqapJLcsD546nfujn3XlvBfjV04EG0aBYc2zpl7jAd81g45RtkncQWMtFnNP
S0eqsQjhww4kRmy3rHzHnYnhKJMzk9IU1XRNr4F93YH8ztsgmNN+vdQS/Mqe3j8MQJqfutrKMXDH
n14YrWDVRC8DQbw6Dn0OaFgpEhPQMzt4g1ZDvAPZPPO0T7Sjc275L6o+PIlsgKhkRdrUXniKB4oO
xyx/GCTzXfN7DrPVYeQmRUR0IzrtnjXBJmYZr+uAcaUufcLNvoj0gEeT9Nr6VKxyI1a3QQWhFs3T
0cKNT93hYAGDoJ216eNwSfjg2plhSaTS+rA63cFUyEMCMQT3gr01EumtixEQG4hhY0iD51TDiM3h
KdCLpzHHdJIR25ESE8IoNSDgs03ANZq2R1B3y4RDHQ/UVaRklKIJjatWE9tMDJfOock0gV2uq5SK
iEG+JFm5brCpKTxXrQDCMWS/PbWm9o407b5O9GdhYNf1mfNnDhRHz2xeTOp3wfyop9HG9iJV3SWj
MttMvXs78bZq37xEdqTP2hzglWVOxj5vWUoBeCsfm55kvDkdjMTA8FeWDftJFU+gEJDARXaLuknm
M8oGV43SrIMifq5lb5cnPKJ9S13Gnqzimq4UVp0JTC4dNCTapWSmFBDEqAnYbbe5xRda9MOslhBU
VVyB0E5L14Tx30KXWBgyDlgPO6fstAjSgf8xRPDRbeQDbqdtuRKTgkW8LT4xQkIsg7y7ws9AjFv2
clfidx+Y6i3ToqdI+OW8Y6uR9cDZ2mJXNeqOhzAZgZZVnIx3U+EAP1b6fgilYwKfHY8KpuvSQrdu
UeRRcqNtYSR7tclYeWYmqniEhVqXrmNffyoxnsKoSzcRiQDVKjlIBcs0cvZelV+hEsBM8aP7APrQ
MpPlkx+R0aV1/SNQqlWlpa9WEi2jormPcPLMIeFN9R0dy0sbaBnKXVtu06rG1a2pUIGn4oFoNfj2
0WFJZJnoqPZwxZK4FKwpWyP4IEXz5odYkNS4WshJfB1UO1vn8rQZE7LzopaRTHO3CN9lneexousv
beg0ezAi5PYr/64LEYltn3MTnzFtZDhuOxXwdV32PG9jnLJoOytfQhOVqUY9OYVjzNkneRsnroEO
RE1+liEJ4onX9prEb19xsOIWqYTaKPU1RBh27Er8nqPShZjVaxhhW+wPtE3lPDeHPHpR0sQ8tLIE
EggZXkLLm3gC7MsnO0cQWNzCrVJDqLeiL6lW1VXd0oA6REBGZAMDoWobEp0YkP1wAa57YZzhBgyr
se/vlAxohTzaiygbr/Ug8O96/hPwZ23hRWmx8Tzz0qbde1YrySLuAA6TacKrbGP209VmlcTtURIO
Fc1Bsi40BfWXe72kBbhTCVDWBXvluqIYIPZGoDdp/FCExS3I/HpuCnozrK55MqP6wTGETRRJLqAS
EL3WjQE+UHy2i/Dm59XVI0AAy5j5ciz1KX8CrqJoPsmL7iK5p3K7QDH/6xPHn2wFdJtEHr4dWVVM
7afzzVCmY6GUcEAMjzo/RT/lPqd1T/u9k/jf3Fr1ba3wz+W1TfyKcD4rX8XH5/eLoT+cVd/+8T9W
Q+TDeOKQLLWJPuKT+sdqyCHxC12f3CmUAXYL/1gNgcu3DHDABK44CyKD/SCyTYsCWWVngNT2r4ls
NBv/cuycLFoGr2JrvEH1p/3G9KwL1bKFPJuQGy+tF9uMMQ0bnrQeKks75nCWVp4RbnpDD9eNR9yQ
RLmz7znFLjz10sGv83CbsIaR+4tatIuwQv/ijsmE8Rl5xr4tTG9bd9TsemXH6QOiYDhwSLNymiC4
Xc3FWKEHJBhnhQYGJI4UatikEry5xnUb4uUuofA6GdGjOniPBKpxFSjLphgr+OrknbpeYBNumB5F
Pyy7gFS/UIjwW365RURmGpmefLZvobsJWz2WjpQjG5rKmivtveurfltlhg6YjMCS0UgRpl/8r5nM
cB3FlFs2tf8aFnSPel671GT8v5ImLrnanlKt+FR46AA2SV0KmHfC8A2oaL13FB1+dz/O3awZDwpG
sUjk71LFE8ZTKqyxvnKqPPEsFf5XwAHfi6xbbI5PDQtcRzg20gomkoIjax/J/LEAEyIJgt/or4NK
mZcaTKxiMC9qTPbfwDyvZMoawg5SqZqOBGjRnEINv0QjntACvLksQSRqaiZQrOtzeaygi/q3UR63
dRzjMhFyuqlJwUQkJXk8M32Ng1uOE4VSd8i6WKUOctxfWCGZFYQryYldwpZ4WX1FnpuFEdKYrIcP
ZmiNdyb7AXhViIlQcChArVWxGnCkutZQ5zOlKjuXysgIAn0XLOOMbk/2CZrlf2qZcaQ++dlqOUNY
RXluq+Q1le33JKqLLRS/SzzqIP3IRh/tOhHzNIQ2OGQoXmXsncOKW2coVHh/9MxnEr62NkVk7IZm
rTcNf0GGNV2uUSo8Kd7aDd9wAWxBKXzOcNQrQTort4qfPFR+ugt06QFDlr6Q4/5dGQDrDVlyTEeg
r2Uagp7U+EQjHCyFjjbQmnX7FErjstT6koZDgkj9WPDakrcRAUYv28YeGPUugynQpIIGTOsFe5kL
+OJBmTj9JomKlv8r6Mm0ckxOlNMta04AmsLMidn7yUjK5zpWWa9NoUNSnSo19VKxkIGwZgRNBmNY
BmO7SQlatEpxHzXKZ+RrrUvwkOIyXW3Tq5p0ytfgQDBxzIFjV6p5B2/g1dJxBMjFr5s5X7qRuUq2
pSRBGkq6DGUslYZ5GajaqnHGg14O5UxW2vdpnPcoF1Xi3lpUsjhEFTAOdI0x5pHdYeDPGENYGrt1
BP+sTZ5FDQax0/DU92SpOs3k7ReDizsQqd/PyOU64UnxUy5ePFKME/q8pyQmcELCf4VGH2s/fIZa
8pZHdP2kkv0aS/7ap6AVJcQ0qoMmEARDrTJY2bBp7APvI5bPVoSpajCeajl/yPuUb1rgpkvNryTM
IJdUkCxhRemYAmAaZoYJrlxeZAl9y0a3iDHme3a5jbH1KF7o6jibshLyZBO5YZ6saFiA+DWehNdw
0JNWDvmYYECdNeOlSM1DpbRUa00lzMYqa67FZPAjhvDQO/0i1wDdJhS/K7QOE+0qcNcMbGFlE51e
KtY6HVFwsY4elBa88K5n1zsNu5oT4ay3sZyGkXVX5O1agx3rCOsYpQkDMRSkrvtWnVVMeBjqDqxG
f6u7huPQQAHXmK0Hy/pIC/C3uVowikn9wUyo5IqxB7LjrPWrQ7hyazhBcqdm7QWj/5ocyd5p3qMS
R5xKzJqDIcgrrrDKuG89+xjWCn293i1NgTgJZSsR1In7fGWWtMnGwzLUKzegs6s20vW3gebfdNL4
w4zDQ/+fzxnrrKw+RfX9iPHdP/e/Jh6s29hxDJQnugcQixjk/rBu65Ad0Jdktv6GQq/d9wMGjekI
KTpYEhhLE8vgHy4eiykFhhJY89+RJP/9nz+IQNVP//t7teYXrgavoGgGuHM26Rb/2h+36IJ0KCE+
qQF9itmNR6NoH/XsBaVgo7xYlFakf7NI/3WeMSzCf8hneJoc6xuI4juhYwyprtRQUknYgfZFLnD+
TktR/kQZsHTu1dr02er2z5NzbbRtCouK3nPZINFUltSieexElGfMp8qsbfIPr0zcWiH2GxiHeMA7
Gt8JMCJ5WLmGSh49I/q/+u6X8Se62K+fNH/4d+/qJ/1AStq4bRPele+xiBI2D5GR/uWPUihu0WMb
rshwa3/zaf/JIcLi4P9tvmVW/dmXD1JCgT1EsjfNOPk7pO6aD7+p/uZVmOt+mVKnCZXdu6nyscsT
W+d7+WqwRY+KkBO2d+xVlJ86dmahMix5QCxydsC0Kyz4EhDxVVaZ4aJtI1ejcrUwfFcVb+TvZkoT
vRIclKmvEdFbwIrbZDppicUZUX0z+mclvTSduelxGqRpivs8jTZ+rdLAQiBMk46mkt+GyKIa9KRR
UI+ZKFLOZvViY0epjWSLbnVo84icG0pR171UNqXC2XBwGiYRvWJRmXgrf/AXuVTes+siqsbWUogn
hQmzNZg2UNs670lrMN3U7OabBnyrdZoWtSICOup4QCzkB6OUTJrD8Vk0+9E+NizMeIbQ6GZ34MU1
n+KXwAe42kUMLnEDSlOftuK1TVkFzhLDJxmlAtInPTdW+TNn7oUBR8uMlK0XiHVt524VRdXGg2wq
NYCzzcQGsynSY1yaqwakyKzlfazTvtzpISsLoC4AsB1poEyqfZziQHEDcyrvQiy57AjEAELBuOoZ
eBM1U1yWjHNTo1GxhgEYdFww47qN94m0b3wfeMRey6V13DTsZEIuX2/dkkgYnHFTd18OEmyrTvBU
KlONtxrsgIIwkNA9FBr50QzptK9b0LIPjcaG/Y4ODplzBw/NjgWbNT4YnbUo0ocEuzSnEZ1YnShG
MmbY9BzAihA4Dfz5io8ZBvcKu31leKR4XAd6aSjxKpkqunFsCHPrgzuvQ5oIH2rnGBvNTAsuRubD
T6OiMZyHTdkvJOutU+5lDUoBhqlRvCYQbJsUQxi0RDncybnYhZ18suznsQL7aDNIp/cDzrOsYgGE
OSu3NtzfSSLGiwrQhAfw3yS2bzdoIwV1IykpewrydFZ6dg47MqZZMFjFrN7DEbYrwy5lSvOQZMkY
+Bfdyheays/EsIo3h5mBgc7aKWwY8KTvGHConGwhjwApDfopxgZNMz35xtER0AE4VfkzA+xHnh9S
GG7Tyu0pj+5H52J292Lo47kVWI+OqcXzkkxvD7q8K6iI6AL8yyqcF6t5A+Gy5mlG9h67e1Z7l6ga
5lVv3TREiVj60jW8dQGfNuNq42vH2gDg0dT1qeqHQy9Z3axhTPG7eY2AImRzrjdY+DxSBE+iKQHm
iZUFX6016q3TXzT/qaY5PImZbHI+QXWuMMW3trqFLooD8bnJjhmH1rQLcSvssu6+z7fcIxZGP5Lt
px20bRAEqRtskUGsyT+Xjwd54ERGfXpHZLFrXlgpzbIA1N10UMgvMQXKqnTUlVs33vk1Mjr5ubbq
XmWzwszZUmYKbkQz5iyhRmnXFm9KbqLxZKBBVxHCVR4MbpjSjFhaB4FfLhxBnScIYuSQCSP0n1Hy
GvXyzpLyHYtSvi8Nx5HVw3xtMbt5l3F8CsXA+WKvyjVslpGrKnY7HNhcrQtbwDD0yrupL8rPDKi5
9mtU72DUuUZy0JKNGTYHi7BVV3I2I+ipNWyzG9Pe6+He0wivA4Bn1YtaxQ1ZMbHZy2BisbsKn+Og
meqkL6b9VzMz25vIP0hflDzoW+C+TRy5bNnIMZICZt72JA5P0O1NpZyNbe+W4UY07/nUzloF84rv
SKCaWkW0keojm/+5Rt6m9MtVaD6EuHXryuBUbndvFY1Ys1qlrB5sdjLpVTIJoA15Mdf3HFy+4I5g
ydoBtycfrEndtptGjnC+VSed7TK7+ZnceIgRePV6jwYEYA15ghkT5axtlk58cQpvo4YxRWd45O1l
6lFkwXIh1SOa6LSZRrq0dcJ9yPoxUd3A7J5A0c8dMuYKdPAy8+6Sqp5H4WPWJ5xM7qoCfHygzUML
O7EKoAY4eB/kT1oFn0Q0J19FjmOrXhA4Nct3IyZhlXEzklyQZCuAsJ49bkTEdRY/0diyzFU2HlAE
e9CwEjhj6uWi7ssyK4S7x84csRMCGOgyNylpabCVneTQ2EYtgVwQTU7qZWYn12rSj3T/mFNFWvc9
9/pa21flLfBBbTC+jB7w5D5wWa200TrlGgwzdEk+OWBIh6GDSpjLy9DA8Bc0K6Ij6aIrxMWQY5o5
orURmY8TLoNH37bBWghZg3uR/AjTyBWVjAeXNjPqbPAShPMU54U6ZMuhVh5qDti0v7N25VCVJJuO
TdGABlKoqC3xSwVNxRxdXH2KfdLrtybVOC+TYU6yDeCxVdAny1HLXgTJIinX8QyO6wgTY0avKTnB
WYA1Jk/vHBEew8gj/tXP7exS+uZMp4cppzMhUrd1AR7cNvZxBEnGwGg4hWf9q2I+y/yCBA3eEs+j
REt3lRoSrgaUhSVWgc2vRvwiBR7z1FQOVXmvFi/sC1/hRn22sUKrg3SrYrbJYt9hm8qSc6CRuRbJ
WXIsVgK1vetCDA4NDvEcn6RNF4V/Tho6h3tMnb0f7nr2S5m9Ha2jFkm3omo3lWnMa4yNto70r0rM
GkaCb1otD44XnBz8grkM0xKTbBjqpxZNsFOSudFabtHabqLYTFHjPjL8hQjISuePvi3mRj0SpGQm
wEg/RDbpriwFQGTrZ6uJHzyoDqmCXGib1UpI4jko5TfRBiQlTWDVHj6FmtbY0nscDZpmEXs6mqw0
IJwaNVZQy4WlI6udskLgJxhQ8JR5HNkLpYMMLZQHU2rv6P5Dp07PYds+q8pjye8Ev/ZqcEhQF1xX
ev0Vh8PV6czLaJr7MCPU5zBHePpjLAcn+BZiE3P/pzMGmaZcIuWQZuAwDmd1hCSUU2XmIUpr6Oe2
zaAnA9VpUdHCo+fp6PyC686/j/BbY6mZd+zjSjBlTRes6mlJBwN8Sb3Oqoatbwq2CIbMFuWhTpVL
mKlrybn25p1OnLs/y1iw/RFMM/9Oh/UfohvkIP+LZ7mGwDGhPyKaCFkUCuzNlQE+GlZF6Ldwpgko
+OQSph3ccBXJW8hyUWbJqI2GmyT4hSDLxORL8/5ejjQTPYXFQuXgBDd91+cPyFtsBMumZ+VJHHzR
mtrJjrn9Y3ylcKgKXxrrpU0rFnPxpz+c+sLHbo2G0UzUp2hto+/a28I3ZjVBWSd+KwfoKikRrrc+
FbiH0fgxQYdMhlXMIgFtkUcN/LR5pb849ltRyBuaGqF+nTOjwx/TucYgXHhppKUctxnvHe0z19NF
2RCxKEPXZIiKVJ/+YlzjsvPED/OY5XTe6Llrg4+SYu1aeEgqYLrIrYaIvcMn0vWFG/BzErVsREJ7
UdX+vsx9guzcTH3l3fDUh1i56rFFSYd5dQTWqAGcNewnd/KhY91cxZDtNCehwIXhydzHGeN8ui4p
gCK7G9knkgh9sS5gApWWs9DrV8VZD2wmLTwKuR0gRZK0lWTQKfWiiN/CcK172hoTkS35c1vbRHAK
dPkuUYJ17xzC+hqrIb6KcRGDWZKreOtr8ULgoYCrwLNpqYXvVXPNGdmZEYMCkT2377uW5FZquVVW
bOMIfDDdNk+RLh7UCrc8ddy5cmJz6+aUymoe14vylgPqZh00ayR9rnNizqpbGF2ZJWpavqnLjimi
VYnV2CosdZmPQByKDB+Ob+5GWdl7kg4VfNh24kNmBaqaOeMTLnw9REEs9iM7oTE3j40fuHbzEEXj
MfBRqMtjkXe7jD2XyQZQLh6IZLK7htiRvVfRs99WRBqo1xD6tigcvAz+Ugv6jQJIrmdvnYty0/Ie
exMKBJEIVlDpWD9h3XT/5jw9CWA/WSbx/2GRcKhUpNtxWgN8t0mI+1qLgqac2v3alTkYbusEX4kI
t5INGMdP84Mjj+NMDZxHuxLrAa9Al1pzBb6HqYB4bjsP0by7V2IMi2XcX43U45ZaLgZ/9N0hxyjb
H/x8FUhLD7ulPawcZBQvsF2ZdoZQexe4TZLxzmp3QbyZugyG+F6T/e0IkUpAvevGflGKa+7taK/V
mujervjVR8MxL1F7TznslSj40JNnSSG6EL5Zfs1x4rms3ix+fhxz8wKciR+1w0xrVIq9OxRf6WhU
PJbx2luYS6Dy4IGPBQyTXmywv1ACI20rdtY6YVcEFdJFEqQX/ezIzZMepthxAYhpnXNzqvgU26PD
0Mo5iNKIkm81wn7TZtQM12iPM9EQH0wGCdhppnDTTeZ/8xX+2TfoQNbVJssr4N0fv8FOtuIiU4CS
MKeOdUO7ChSvBsY834HzUZMwkvLi9zXMv+kW8g/BUlf/kum+fk0q8f//3w+LyB/+0f9dRarY1gEV
OLaDk+cbhf2PQKHym+mwa2TlyLLod77EHzZ4tE783BopQwcjBmnE71eRECfw37K8/JZDVP6VQOGv
DlsUPfw2+mTq1XHDTwb27y5oz0wiZ8jsce70/roDg651e91f5eahYZBudWNnZpzrUFYq7UGIY23d
ZVDf6bvPJo0RQ0xjka3YY67YDPC6oMfNTdB8dZksvMqc0eH92uXmaSD199c/ZNWc9qQ/3IxM3jx1
7KxT0UpsZ7pZfffex0IEmVRJUzPEmu7zeYfrkiacXQhoa2AZRovX2sD0UXB0tVr2LeqiIOOoNbvK
wHsGSWXZk+KS4MtYRMbxnj3WOGJlWpS6Jl9YlXSntuUyZjiwFGL0BB1HcvPjS53m61DV1pbizHkD
Z54xm4ZeLVOv/oe780iSG9m27VS+/T5ogEM3ficiECojIiO16MAyk0lo4dDAgN4YXv9O7C2wbl2K
rE9avWaZlbAqMokQgLufc/Ze+47xHrpVy3weugKCjEZnI37JclQMsBf2gLdWTMn2k8N8xRlhPEAQ
gkDuzyzyhCEyZb1ybaNRdPKXxh+vI+jlsCpfa0PCmgOvYRVz+pd2mAsGH+55Dv8c5I1rw83STPNz
31dbCSB9xNuMgXwcSaxTglVTvZZEJ7kvAy7+FSxlvJ95i94zDpBzJeGjpTXIe9O5KdbKndADhKiy
XoZ5qeG68k/l4KMIA0HqKBJrtY/lE3p/i1g3pJUXNO2JScgyMRg3jc9jz2kJsKpK23XG4VQT3TwH
ef20NaCk1kyVzzgwOIhd5m6/q9EVymAjQsLuOsBy+d0UcvocuBvhW1V1tzfH/qHqjiE/H99g1F40
GPdzyH8u0Iz7hBiTwKeyQFOX2BSnqQr+AJs+1RD65zY5SqhIarqb7FuTiBp6PaLmNo89jUERiis3
yil0NbpnxJ2AIgwDiElswS0SVQGLBNO1JZieHachp45MPaHtk+RU2wnVnv8WwEe1dPMcJMpBcrP7
CZxiCbEvt+BpcaDg6oGCeErcjcQYFCiM1bHZTN2NBT61hTDZtE8o6PZlpFccc8V5Sp8n5zmry3Wf
Nk/1VJPhIjdaOJ6k4QzLes7nAqm6kyk7o6RVYDfnglNOSnbjMoYPNaqvvl56hJJznAD6Ru7fyHfh
PAj/Qkle0M+Q3BRdGL03RemeeHj+TMicIbAUSrvgNkmiu4D0kzHtqBft7YBvzerloSv6a2sIVuHg
eiP9i3S4SqojqjV6SOXZsHZ5Nh3sMkAwSCerSG7Y9gNQgch4WwottQXrx6lH7XieKl54HhQMHtn3
KTO81vC3qal4uRgkAzlnpZBe5/bEjSJjpBDKu+d+oKPj2nP8TrUJcdsqxd3XdeUfuln9e/Q1+8B/
MTJ7r/7SreXMP/afbQqZrOkAW3Q0dh2Nc8F3vndOei5/4zxntf02MTM/2ehx+P36Hzz+H7YpW0XH
o2r4a5ilWX8LdgSM/+NazySHIYfq4qJC5fLjWi+ijp2hagFb450tzL3u7LoA9zBlQoahIUv3yNgC
pMrE0kMQpkuvrk25CkF7b5B0eLl7rBB/cFbGoHgFL2miwy93NVZDF3T3kjM8/6RdVz4O60nuEhoU
KnbesL9No31F1/4q3NvIHBtrWnfEnHJTqhRY66nFAunFT5Dx8RDv07PaHgbWsNBLxQJ3Dqkf/E3U
17iYHqGmrqtLS1mQQ6hfjDC01WtKmfRUYdIWsDIrzojSQxbBiGBW4t1qE7aShJMxMXmwP7eOdoko
Yc0YCx/7u99fGRhtQ+daJW7w0SDfGnHKIs0ebenp0+dKWbVHedVu1HcokHDot2VxNElPMdx7Fz8+
hXfWhBvfyFfYLELLgzoLGYkX04g7Dakxsa5IFoPL9tRvrOV40qZ1gm+S+q11EE6YG9Gi+UXpnBAH
A97JIL33HaOBi5+VnMsdALzwoRy32eOCrqCde7X/GiFLBgSVLcPJG6jdM2tbaq1XEu6VsQsqTJcq
+7YJFg0pynFLRBx8oQZManjrcpaAD3joo82M6NkEm0q+ZpbjRda2UcnvrE95c44lBnoE0iFpsOZZ
bS5HtB9H5ostUesdTbFWoN7fCYB2Xfeudpz3r7QBkz64kq1efZZnVzFBhr5ajTcGd2k90ax86OtV
dYedDlUof2XCWw1E231t/GPqWvA1BCsswSvil6bOCzhNr/vPzuvcvxiKazJk9I6d4J3ArWBnZvBa
ujcMA/mSeldsST3ZDu+DQWf3udc9932I0Iss9Rtf3asWLD1a0fU8ZdkK3jhRYK89CL1Fv53ilXMN
gcgHQP5agG70lxfD8JhjgQ7xBMF3vZywDBSXqDcXGpgreZl2B0iaeFksxKVMyLxoeAvRi1iQUji5
GaqXEy+D3DSu7tP+Vn3w0a7dBf6SEVO2Sj3lieZmtwne2CO3K0LlcZeT8qtO1+U7WVPr6k69iG7U
8boeZx+zvpKz7Hc1zzso2YdbJtxRfDvQwgTQV3qovzEjmeUWFV3drgn2BX6+jijQdwI0NI+c2V0H
ylFBPiqB0ERHjpmFWPgeEs1tQq6oKtdRuzbstWOvkZaVxirDFf/vwumfvS84v94XojR9r/7135//
Qkwx/+R/tgZm+mwNlP0a8/3ZK/ufrUG1kVuh1TRUQ7jzqv2tgqF+Udk2DF3TcPvyx30TUzgGmRHo
Kg3d/LtbAz/3cWtAqGlTvKCpULEl/rg1yLBX6yAvodHW91oRvg2VfgWM/Abl8C0bDWdH89iMsICV
aA4t6lVPITcjkj7yzJaoPR1aGiP0c1S8Oj09NStaA6+Yw5JiZfJi0W6bkrlLiQ0xJgZNhLT4ONeq
ISlovcn63u5rVdno4du8/rbCgAR1JYL2qtXZhmL4ClMPhxljIkLMkkmzkSGCqGgC2MTl6cN4Rav4
FubPnFWpaa+iGNiVEEPROw312ySeD2X9JosKdzNoU72ZWtZ7l/8SKhEfqp9jAyEatQKV6c69dtmT
xD0MNzkgEKqqRR8xok5zjIr7OnRWlg8xhf7k2M4Qka66MfVIAli2gNtO66EJ39F1Sy/XBTBg9sjE
ARCyULtk2os5Lat2NcgfzjFKXoDLLmNdPmeEa41j8K5GPiGiwb4aaVn7xZamMBnaO23O5gp69wQs
jclNezRoqIZzipfNB96iRDO7y6BBCGMVC9nJU0n4VyIvc7o1HSg8X14WydEOgAeoJOeaW+LKt/Sg
iXrsvDz9UoT7MnCvao0wCgLHGixGlvtW17E3fo0jC5YyUhejLhaCMEgEJ+vaSnYOtl8YXnPuk04A
lJOLEBuIKfKbXBDxqOaryiSLci7dGmo4lVqup6araueZUV63NOdqj6pPUP3FjXu2qAZRAm5D7J1M
ALYlODBQ2fDMCOXF1yvdqx7jb9LHXsiRpbazB3iD27YmzkLmewKY3ykiCG0PgEElVk+/kf1gGPex
LR5QSx+RhV4g8bz0C/vWcpXbTKHNmVjJvinxsREBuMMh4QWJwSiJF820lOOA4j6XPX3CoBhOjSpO
dTIyfptXTearYd5c4mlGIUFJ5LqfY9FdJyQqKJH9YLba/T/+ZG0iQv/lyToGKlXhs/+wgv7xk/+R
oxl0a3CGq4jOUL1zev1TjmZx5AYRAHKKDCxVZ239cwW1P83yeJp0WJ/nHhFKtT9XUPuTjpgKgRse
OCGEZf2tHpDJn/RdI2UmiZJgyIujE6SyMCOf/6GRoiZ1O9WuPSxRth5SVZ5H4G8LpyNM1GwQmCq+
9uAbROFO9tAt9ZKZtN21aH3oKqDA4bxn0i8VdonHLBJsxRWYZtEV6yqDb41QKr0IIs6beHfvrJ4J
pO2H78pozHOxhzTmhBCN/laSAQxHG/ahCSGK4xy6eDt5IXEaZSyKbAYfE+EDJBPHVVUfGjO+dkRB
pdoz0uz6rRHmZ82ZMBbCgmqJxa5xGawUsyTllXE+SN+GBS1PwaopL7pb4ghqARM5R3MI1GWUAnsW
zm1Z0RKypkjzRKBhepFdt4p7Fe6uTc6dIzYTQqep1U52TUx6rjP8Z6PA/0+K5008CqxCoFhqu3tB
fb9LhrFb1TK5b/Pm3tK0cx+CShpliZCHjZXkV86NTmVsrciKFxm4uT6CPjC00V4EGVIs2R4o20h/
0RLawQpfxzLxrbuhUXHDmczYxUU1IItgbEkslvXZ7dCvpA3lA0DWfkkqksmrRQkf5t1sjAXnkucY
aaBfLIx2XNgNyYsDo7/YN/YIe6/jwXocx3ko7eN6je1lk4NWxLl5iKcZuQdG1dXbUzdOd06Q4HML
89c0EVdtqXyJ+J0EbNGMs+YKho3TosHio2Xik6ve+858SwUhCKPMHmOtO+tj6gVR5XDSpPGST8p6
BLoLhpy7T7oWYh5OzVF/KRV2S2BL6ygxXg2jI/HcmebOy2NJSI8eQK42h+sswJbvJMkxs5nB0jh8
ytJUuUxtES2NzizXRt2vJ7taqU6pXc2B5I7MaOuraUXtBtCKoipiuAGytoPPH0+7qCg2k3CuG1+e
DVmjFElzyqugSr44RF4/135QbDvZANdCaQKomxAvpRviq5RBCfeq35j49VGdLIQaoIVWmJWHIe7b
pCnFpiIEmA+o2pSj6W5a6cprJ6yzpeU0mz7Sd3rXl7cuPZaeP4FMaSaQzQiP0KIQ8BUNOXvKGBNP
hMBP3oAHmvJpJYvnxnApQvPDlBY3cRhv7ECe/bibwyLI1/LjEA9lfex569xhQMy7B82vgPSsk0yu
+ybcd2JwngUR7SdXiVHQOJFROJDPc5p/icnQXo+xEKArwTpSqYOi8KiY/aVW42LRB9kR00umlxUl
ITY9rX/LmtnwkZQkrxPVgyuMMBhEZcVBte32j67wP/uUbv76lF6kr//6r+TDDsMI4NsZXQMzaLNP
uLTEkfk639o32iemD6rJHAEdtMmvfdthYBOS3OaiCeas/jNsZxZHg90wNDA9bFp/Z4eBbP39BvOV
WgjWx9BdzaQc+HBE74OosfIClVKLhWayoEJBlXsy3ODWoJ3NrDjFTdgpzSWY95VeON4YIhCkH1M9
Jf3ejd8RzAXD7yAzYh5u/DRA0Gf8i6Ubrgr/Zd4XvxsgGLkfwIEPJia9nqmH6KfgosGHMAdcnwgx
BcNuFQ41/dtthj6NvOqdCutULRqvk49uuDWcdG2on8uerct8EuCIY7AIkgXPDBBxMYKvaYV/d8I4
//H6vpePW381tNHxx5pox5ktfRja4F2RYzFxkLPGo80UozbNihZvVp8KF/mSMRI9G5XugWoAfGh7
3YX2us6UWzWvUUg8F6O+1lLiA5wbt5IczGnW92LVqOapdoOr6SbNMEQFo7/WuminON0FDe6l60Oa
tAaTYAX6145TQLDNZ94ymizSTNjzEcJAZnBnbVKJY79LyL/rnxFTekp8bVp3krCqvLZXbht+DnQI
jXiM30VZ4Je3CDtC7WD0EPAI8Yt7Y6MyN5YNu2NQvjSGfqEzIVcsYjMsKWfZMFI57d1mnlxmn1XI
Gn09gm+slmPzZA8wQiZ0WaAclNZaKhnc6vyID2rbj70X8Lrzut0U3a3jI7fJX/ow3mt03cY+vInJ
shrph89VWuw3RKAzxyDHoM9fTaNCLOG8DQUQSPgxANq09YgICdHppnRy5mV8nkCFPJeQjpCfJtZL
cCKByGl37ka6ABL096nEPYeKL7atha5QfQoF0JHu0tjUPKQNkcl+qUsSxy6F9qjqT8GoHiJ06mpJ
kwmAZSRfWmjGVU9HJIbBB3uhSDh3QGO0ocgp+alyjIPTXzuNtZKGvG3hSpDlyQ6RXmFjW5MmVhW3
hu6s9eZopsuBQLV8NfRvlrWGO7NDFopO1ctQIJTGtJxF5cY57ASwXGZhJZjNaFEVLhvB9SyLDYZd
Ts+NHQLJLNDAUVv7JPaaPiULapDJ3UzGzOVQ5A0VpjHc1iMHEndaZGTY4XUj1PkiDU5zYpZibNPu
fWovMgutZxmsLbRsTfPeINMTvtiN6iMznZWjPfrdU98woNBgEtCAzFLPKJGKSvfWjFXY5pp5k1fH
1F820pvyAp1reqk5EUP+/gn/u0yYe9nRStoEBqnyqWvjDRq+tYXWgszDrdr2TOm6cz3AzjAbhJXV
WQP2WBFUMWTPUZcu9Ryh1hzAmA8nfyKcGLR5Gx0NoezZ+hcaq0A/jocupi7UYTin0bXk8BgpqGeR
l12rFRRUsmSWontRkLZUbb9VQxPt/c7tXsDzr5wRXvfA1o6Yy0SlN9+8cF9J9+pVdSeGYamTn2kj
1xPNZ7/h0pAT3auu8kcUMfJLWNr3Q8U5MCeaU++jhW8+uFG3SRz1wkjiL9H0SPRc7hrL1H0d9FXj
HuW4CdN2QzjgZWI/dYU+Ow4tpJ83Ou/JaT47E5hoUAebfihPSsoyp5lTh4j9c+m4F5lEuZZoqK2j
aGlimyv0/qpQO+aRJnZ0eR/PyVFCWfo4BEi12szrlw6eUkeW1dPC69s3DJ4rnaw3DQVz7gQXPktE
o2DXYvw5DO2WQJIlUaGXcaOi2E89KBSXVeQiA+LXSV1yQ38R5BajsvyopATu6OqpjMOdLUt7mUp7
Y0cZsBh71/vmfjCfiKcmSXstFOc2RURqMvqqOrnS8ivCBDYpT6szOQSEyOuee6gttQuzEmfJGZs5
X1/H9wEEBRWbQIn4JNCOURBMXqFveP4RaacrI+EaTsLpEm58kbV72ioXk1Hi0yPoB36kzKKdVWtA
5hmaD1BawpqUrB6NvwM9Jj1m3bC268+oZ3Z0oq4nvNVIVKYdv0ZyJOURei9E2Ahsg6rZYf/fljV8
0LE2EATV9mWuJCe9DNi5Olbm62KcnJ0ZAfOgRFMUvphWozhwmGwoNSIlmhKasSknPvZqTK7mWIMM
/MYCEUG+cHSm60lkYhUs7M9GQzaguO/c4k0mpDSd8YwkMy48Jx4rtxc6iCeTqUpiukzGc2bqfF8h
2cUk3rx2jKMZCXt5QWpbDuCVwU63StRibwK3Gl0H1GyBM4KxuV57NetUJ9FTpzSViokUNQcL4NDt
7FRfkhqFNGsWIcdvZveaudbwNnHtBhFWhkJBMcZ95Q47o1RWfnkb2ah+CBvT6cC0Gxnr1+HYXJQh
3SwL6kuHSSjm4eU+aw1GkwpbSMj2RWCiEOuu2EQUcbqlbiJEhJIoVIsCsgeHQgMqswyvMF5o7uTC
PZA9xoIM8N6GhCMlZkvWMGMktwhcH0MTeLb94IkK9L0xnqomubaLlxy6G8r8BcEEBA9o5RnpkKfb
IWmdFVME4gdxBUScs+PKvY4rfVv6Js+R2AyGQrevL0+GqEhZSg960QL6jY5dSApQEt4qmbrXIIQa
Q7FJUVFrenKhqP4NCJAbdaqIt6jZKOOVVsWP85ArqNp3WTdvGrE2kTUyn5bEn1UjqXDQd5IgofeP
z5tS/jlVGf33GhAzU8LzoUxSfAAYQKuaGCYzULscetOc2Nuyi021feMH4UozR8Rhzg7jzUofLM/t
ED4FSG1lQ29UhCZpqASjKURTEljFkIrXxzA+1VT0c/m2yFMSulgekd4VtPXijuXeBVRDEBAS2kMa
nbMCn4zVr7vYpKmG1YH4RtqVNza0ZyXLbiLTpyxRr5I42mgx5hIT2gchWStNRsu4hqlflxdCfC50
hBIpYmCNYY+uXpIQc7A50FiBduGPNf+tUmWCi/BpxK6MAZDUNM2ngvPYjNFvMgi5rT4eXWl5m7og
/I6c9Llv9P3RtcvLKR58jiB9Ju6yPr2Gb6p7Fr62gVzbnhYqZ0++kufWCaNtrRA2JwSaFmfaD5WF
3L+t74W02JVN5lUE/9Z4i1w6KYYfe6VePkkmrIOFPECgXwVvMie7WuzXUSFBvdQ0tsUqrfGV41uO
I3AIsPVSfdxWRX+jJupGJ1QXQWJ5LhWIxbSdO6tcOOFbm+zqdktfYquQ36IL+QBI1+dpJeiv7uiH
wz8J/V1oRCgvltJ4j/LLr2y5z6XRMc4ipQzsVzavASSnxKO1K1HBJ+22sA4x9vPUWM9uK+zDheWe
coeYmJsYX0kK81YpynVd32ZzAs46aDd6AJPa5UlpPQWvL/ZqEP3mmCEQgfzMw6dBPkuj9MIu6kOi
TcuGBkepHQQdBy4spcnNexthTk8aSu03B16uWbEUcISVLZ3mtL4YECUObGTIA5mHLDRtVwGOLPVr
E3Whw6LXEA6m5nvumHDxD++3QvUwBL3R/7+S4VCkKYCRn2rhP3/u391W7RMWXWphqleH6mhOZ/r3
vEr95JpcgeQkHk9Cmr6bV5mfKIFZav5gi2hzAf1nt9X4hJF41twZFrWyZf6tbuuHmlNF9GehB5xx
lsZXk/H3Dy4ca73MQvLE0qRnIQm1imwM/6mxp5chR+3/3afzF7WiNq8DP5S4XA4bGT1mVUft6VL9
f3+5xC+02AhQx5fIzBD5DV6ehHuNGWxRqetpVI9aIoD9+Q9p4VJXien5N6/gox0WarrJUmVTqrp8
hj++gtQi5NGdGz0CnsTSrcdDSCQx8IJ1XzSHYexvIgx6rQ+B0SQmPEUWxlRx70RaR8BK85yoTbv6
9Wua3/SPHwovybK4CzQ+EaaaP76kvmspcKmUlyNFq4FDDzbGr6/wYSap/niFnzoLrRIQUhqhHw8S
dAxUws5RzXzP9f2TY0W/+ZL/8mKMFhyN8Sye8p8kvXOc4jhNXAwvDPHU7roogyVjzEVMk5dj2a/f
2scbmLf27Wo/w3GSKhzNoVHapY5xK9Sc58Ac3trCJT9g9h39by5ma7jyaVXpxk8eZ1rCepL3fFON
3a1ya1qpfkOwENGG6W+21A8tqvkbs79d6afb1LHSBPIuV8Ir5QT3pMKsHDc4WTGmTDR/+bQGwfe/
uA/xZ/HNwW6eTdw/3odV3zatHYXd0piKoy21XThFv2kW/dXT9/0l5kfhuxaXNoi8LCee/z5CyOlz
BFbd+ovUs/tff1EfFxrLmpVgtNVdXSeh56fPL2yddIzChBaxVtXw6ivlhJJ0FUUJeW/BRSIx8mF8
1k5lMiFCrJ8l4UW/fg0fvkLLVlnuwBGqQhfmvLp//167oHQVLXC6ZcfpM8Iw0wM9GtmydZ1DAq7J
ocHi8Vv0wYePeL4s3VO+RssSzBZ+vCy03DwvTBvbMPQXXTf3WRceG8JJ4i5cYwllqt/RuXL3sHIW
RZW/o3NbyEisLTu/HCu5//WnMD/tPyxuvByNFwRaAnbVV7j695+CUKc+STo+hUaizWlKE6GVq21j
C8ioWxG/qUEb8TEI/OZR1T7Ksb+/MEfuHz+HvK/gX80XpgaYJFVnhWs2+KKE/rrz/UVBaS1txiB+
qv3u0h92ufk9G5yfIHmz53+ViHx3l8vBVuEfAgx2Xf9s1CQVI4UKg/zcGv1JbbG6m21/KJ32UnGy
Q5xGwvv1h/4RxsArIMeDRjKgENZg8eOb98NE1+oaB7aftg/GxF0/xkq3Unz12ERlTaa7EngUl1/C
wHXoG3a3Vm0zlTfz8OwCL12NA16xWInMvS1ARydBO2BCju5QFdzbPnnSg7TfW7XWNp2rYxavd4G0
X4cRz7Bdp/dmE17UiMEI4n3raxW8tSBeZLSxfjKRtPpV2WHq0yfVxAVO4OKv3/5flCOkVLPBc6ya
gf7WT8uMUesWCmGyWEkLilatE/Q3KSmExJXkpP/QcaIdra0o9hGqk/2lgdYhl5rsN3VgUFsQrRa5
Sb1xJtzOtuFhl0TBoq1MNoCNlQ5HzmUgpJTw869f91/es0w4YDGy+vLvnybfvV/VsDSxdUtK3y0Y
LFLp0/7L5BDjwoy03dDEUBaYpDd6Vh8cLZG/+eQ+glO4cYxZPmtw8qTO+wkG00SWBbc05sZx81WR
0BUHPCogzxqFJ/QC8x/BKmGiUhrX9He1YjsR+kdsjnNtWNW5G5KX0crOXMJY2gORQb/+hD4ubnyb
RCRwfKOh8SFZQGpq3NLWIMO4lUwcUc3TxuQoF02/uRCqsA8LF5fiqMhhkWO7Jn76LtxahQU5dDiT
jCCDvu1AijRZuJLkJiA7PE6Cu06DkgTqofUaxc+WRjBCuBb71MFV29Tdigm7ulSt/D4ZrJ05Yafv
VO1NMQkyRq9qZ1a7qkM/2bSkIiaC+GWiVZoiPPTZeNkHiAqVpPUxkOJcg8u00CCiGSRYST26EIn9
pVBJNsls2NIRbZklyZdoSQfxoBa6skgc5vW0S3vPyVN7VY3ZCW4tbhhhdlu7gE+CSZJXB7PttoFT
vq01h/locDdFCk3e+t6EcBCrxRzX5z91I9KqWp9ewjoCWtADMSAfGBPJREKTGly04YjHbFBKD29R
Sglh3VCoOku0BNlpNNhpqpS5dFroh2J03qSVPDije+1PJERlgUSFRHQeCNRz65LSWGpcwrxVs/K2
jQC5gRTOlgXujW1TGUBy0+EQ1u1tO8QPdZLtlQ5BGNK6TaiS6gRaEEmwytikNFWEbkVQrdsAED3g
3XSp9OiVJW0/+kF8Q2EjNkpU7KyifZRyGFYWMq2LukLWKpwyoh1NArOqlmTY6s7e1UZK9WgXNrkF
v0M31ogQWprHM//MGPqdPmMqWofPUjnb43sXKs+QwDxn1jFNklcUGgfXogentBnRqvUXN0ZT7NaS
mQN4Imb1l21V38SDuTb8HD0GLIOlEZv6IgcAuKphYUQGkZCQXpNJ6AsG3etwsI8iM0+WnpLmUQJD
m2RXXUR2NKyZYlkEI3TpGrB9eXQAEC0qEZ79iJvRcexFrNFB40HbYIt4LrKSwEEYLoXtVb17pUc4
VDNnk+hqtyr08rM78fWF+bU+5cmSNyQXXU+AbsSUwZ/Fg6JI6R20h1G3HoqIIPNeHU6xGt/HZoGY
S4L8Hm+YMLxlorhTDBt3O4MzUcx3WklmYdo+VRouc1h4qatKOp3qDeOG28REAZwmbKWkoWmtMzDU
KtBMKpgGq7grV1NCW6MGK8Gc03hqfHFhDvWmEAoYy4ZtJn32GV05xcgz2nJal8bWicdH4lufWhPo
sBqhT8eL1Rl07LQsqOD/NcfWtjyc+rB4OioXESbWIo0z+ibhtqz8eQ7BKK9am+R8SkH4bm8X9HEG
v7+JUyaUZk/WZaWr5zrt0hUbVbai3/0QW8mLX1XrMOBhNzTPyqqNilhO0+1DX4zYOKtWen5UPoia
cWU+YNmOnvs5WLlAJ26RKqxD6OjsZOfS1DpIpxHeVDCagTENiVLnYJ0HkLWyLKj3XZhlm3osLOJv
B8vnVOhwBjCTrkI0npE1pwaVeUnA7/DSDG1/8pnlX7gSG7bRj4SXle80NFAI6ll0ydRcucApzjLk
R2BVQon4IhWwfeoClCFDIUumZ+YVyzIKMQz1FyZJqW2bcTfJbcyUJZLhtO9SVzxnEeDnAB0IJEMr
lPdiQnOfCqIRaD8ofxyH/tEqDEBx322Nq5fm5f+8E6HbjKeX7P3//d9tAYjk/bUqfuo9mSodWH7y
j96T+wl0rUbraS4ISIs1+JU/ek/OJ00zMASis0DwBvSNAulPpZ/1yaRyAFWG4EK1MFZ/6z1hBJ07
FXSyUD659t9T+v1YGsyVkSosugQ2WDyNtJWfTuiln8Sws+k4Ffrw1Ep52QXugSnH0Ywji8Z5BLHc
zX7TAPqri9o2x3LVNF3e5E/bulVjDRcZjpwipaM+hpxiKtGzEiZWs3Fnss/ANtqbv6vLfuyKzG92
1qSb9AwcbLScrX48kSdDoCTBJBmR67f+qC5KSGJTjBWOcNtA+13V9fWc9q3s+nC5mSv4fdmVWoOT
KAWXG1nrzOBpYHpWMK6KAH9X06stwB1Rktrp0QXMWcTmJrQuown2dsZkyHiSvbuIAGZ27Xgc6YV/
d6/+RR+QFNKfT1ezxAeFvJgByirdzx9fX0sXpStsvns9lhiTeqiuSkg6St/chVpJ3xzmj4P1JJXG
XtHoWClF+2WqdeA/CBQcmBMMw8VUXummdW67em+r5hPft+kNkdVgog2mjTb4Z0h72JpihCO8o8zL
wznIMWFAXzJBf+7lpHpdT95OJZ4DgAzxTAKEpcSmJtNbkUE/VPHWlFVkbsZ0aM9jByUj4ODm12Fy
0/eIrNOuiJio4/NKarTVBRhQLZf0E/M29JohJY+gHhO8IzaxqIkWfBGl9s58H+iZooFpEealE8cx
ORbQTgZhgOrB4rBknuBeaEUf3CsNdJYKPr1tMLLS5ClF/H1RVkLCNZXPsV+j+sMvBX+sV3PPLcOd
Q5DF16Bgg2lBZz06buzFYNWUvt+EY3adaRDl8U2Sucr8tC6HaF1GvJUmPwxxP+sAg2Wd2f5Sb1JO
SJb9VgbNqsbe1rnmrhtszigQa0qr2DWyjQ5aozCTbvXJfpqMYnoH9wy1P57m79ZlVhtpUbgBeusN
GlTVoMIGUASyvaCiAvaTDGwF0d5K1Ju6RetT+NoMZIME5W8HnNsZmDuyBLauk72ksuGjYgBow3KC
mOpFPSfHKbg3p3wvB+WptUwm/qBrZgJEmWxVJEKaqZ0VRvXamG10pbs0ydHsdDIa2rhFVwBXxvS7
S+INLuLiCvBstIRLs4TTt4GpkjM+RMdrND0MauIbq8m/VILwJoo7+02IwNgOqFx3WTNnkbALLqSh
xiulU9VlXeLerSo0NRDzLbCEts3ciwO2XWbKkvouRvkzXRml8dhKvLHQVnDVhoxtS+AkgVoGexRh
/RXqRFKG2rsxIabJr3JUz0bUr80C1C1opFXA6GsdwpXZFHV+YHarbQrffrEtnvqpj3wO/Fq2Huya
pzzxiLr2AluebBfTvEKHe5G6AZ8yN/ooYFhwtLhzfWU3ucG+cxV1NTKm1vifQ5PcOUV0qwik2MLN
buui3GYEKxm1tbTKDOXKlHvCt1edQrpjVgGBHpTT6BOkVHUXbjEiwHDsc1CBc2LucHTU5slIkXhU
JC0QGHAj8YMvtcHFqMgnh97rYpg4gJGG8TiZDr2FLtiJWhykm19HvbWHTz1wLuKhDeeZbRDR3CH8
M1Xba0zXxCGB5vLzC8lBFGZMZXuR79QrEcTPihW+GT6BV0JWr/5EIq2Rsw1MDaNSw04HIAPBZWaP
X4iJeC4BiYFmipMdDbfHiKTwcoyOdmG+K+1lDCM7HprXdBy8INT2GUC/flTObAmruAVqrvULduKd
SG/blkSQrofWrEtlVZXNKjHhHZrkL3QZM+PBufbtqfc0q33Xg2KTB/SWXZWkU1rSJ9OuV7ZsH1pb
v4pUC5mD3lylBDN78K/dk2GPEyNOUocsrKgAoR7pZiwrM30w2dbyyQa8d5rU+kr0RrKidkR8d1WH
YlmTPdwSBNzBG6l7cyVrubTdcD0YYmU6BGYKwGuw509j14K0FNpOFCAxbeAcOvDoXom2DNWP/8Pd
eS1HbmVd+omggDcRE3ORQCK9ZdLeIEgWC957PNncz4vNB6klVVHVVdHz33W0otVSiwITCZyzz95r
fSv2w9sAhprjULjXJ/PR0y2UFGqz8w0DWl+MHjencq1af1O1MnwRH4YQIB/DL1gwBEdrPLcWmRVr
xTbDeBfEcQEMoGjcVBtscSgBflGD97Bd4azk5ybGAlVAbkFavBinGvJ0vi+52yZrqJEgciMtTAtI
OISCfOLw8DXFRoO+M2K91vFOgt/aM3+6JbJ0HiQrsWtojYEX7mOlc0tZwdTTu5GEKdCo94Onu5UH
q1yoQDmU2FVNHdGRfifl7bk10BohTwuH9L4RwjdaC28tSihiiEENTLNcIXr0wm4j6BnxaP7zyNYS
5M1uwtbkx8BZNf9SZZD1qnAVgXr3824rDcZ67EM3Et/HuH6vgHEy8iWNhHiwCO49H9tucCmoQk3C
DuGrqucMQJxZ1elm200t6KuuUrJbPXsRejolCwqTlacAx57NX3mOcR3Q/qPmBUuCM4C+s9ItJ44I
jjSS5xYiHywi3mBdm5+K6iQaSL3IqXGtVj14mVz8MR74ry7UaRF9U/z8s1Dvwi95V338s07//Qf/
8jRqpFcS8i7r8u/umj/rdGLe+Xu8vowQ4IrMw+M/y3TtN4Aj1E/oLvjT3zW6xnzYIHQCVzrBR9TV
/4lWmsbf50pN1yFomWg7wFeTsvmplxrH1bx5l8gIxBV8VqVjEGU44Uebv6b3/iW+CNEzkbuk4xTe
xRIuIULKePLe6Mlk8BCYJkFMGhAJogiDqrzg4A6yLz6iitMNwpS3VbyXvFPZXjkqiyTV8EcyZ8NV
8kJnoWU/TTahslLDQxFfg+bCfxP9U31hp8gXxkJb1EsGZC8apwXejWohX/pt41ROTEI8O13hrSXk
GRku4GqXaLb3Ol4eINS6pLYvysV1WHy8lw7OOzvZVTtrSVtvHTioZG3JOZWLzfXKlkuW4051Hp+z
RbF4Pr+Tg8h/wlW3xsrvZESiZS7vlE0Y+Ea1O4exE0eLkxSuULK6jXOY6zMMlardTjZgFaAYt/Qo
PyhrbRc90+moD/qXUHgPYRImd+RHvWEWpCc3VkfR2uvxORafNATBMvCSOUNDObYP40N4jV+CO209
7KWnPj8qd/EjWZ1sVGsc0BfhujGu4nP1JgNG3YT3c02wKGQC54DtsRDYCmKSk/es36zHWFjiCR1u
oEGNdfg6Bnb6kB/bj+lGms6NajvCiOQgrxkIhkzpRT+kD90TZSayKpZ2SRDYZtcDvkOnPeoD+Wlu
qS2QOSs6uNCVEEBU7rfth5uoJyFbC9fykG6HjbkF9TTsLSwudvvgXcLXaEMzGcZHdMsfJMnpvwZn
QFogUlcabbsB6SN8MU+2Ezc4D0/s7MlH/Jg8SSWZgW6+1LsXvDbjiZIGRFDxhv7ae9GgQKZug57n
CFUA2WpTLBQnOyuEhEtrsGvlAMbNIV+tzvCaLy3xPOz93XCHkWwz7JMzzU6rXvapIzmWm5yCU8DI
CEiSLUZn7GBO/BI54nAjm1NdxtV9U61m8SCxbh9Ad0lGEgJX0PHfbElZIetDdy2TX8fRoZEZ2cZD
EnivkHyW3psMTNR1uM0Eu6Uoik89KXIjFGxuOf9kJdmkB+Dg1c++uuhRucvwEdBAqo9CSVDDVeZ9
E+2CFHnLCdSD+OW9h/qCNndV6+dafDKaRySYSAA0aML9aiDz21ynfI4aqi9HInhly+iWOXy8DuDb
WltXd2BaagxyyOb4TOZHKY/o6zbvNL8cZlropq9diZiYDmkvUbhTosknJHAisDgBnTA0RqBCtIfu
UZRjzyGOhClkRCsTEgOJh9yl1fv5/J6B+JzzC1fKC/+DR7UGYYorYxnsZEeAov3Kfh8eQF4TvwQT
DFfeAo9ZMKc6OtG635iprT14CX5BuMa2kWyacOv1LuiIlXjTfAxri5xfEIMy+vddUu45PY1EzMSn
hIBao18TAIcO2mUfRT8FYPYYHwLrTjVPafWkDiAcZobqJiO0fLgPtuMNMGTfeAhxG95xlcZ6N6M3
C4fgw36SYc3xmjTDQQ7MBTPIZWbYxkMaHK1VoamLCVFkXqBmqw78Ei26vZSm3FFqT5z8io/YXPR0
1y1hoVZ3IexCfztmGykCHputDaClnnnz4ZxefMDjxKvxR5Jf/XKZc9bK4jOT7qrYN76/DAp33EGr
ANxWMsgyQThGWIKNx/w0xid5F/B4x4uCsEumYwwGVKd3akfaSg/5uUJ+9tb1yyFedZrDX3lQfojl
XCtba8Vy7lrnexIUPdeOHTglfbzuCls80bBXW25Vk8fM3+wJMI7LUrmFOe5Sk7rxud0QLWAPy9bR
VpAankGKI4ydhrfabd3RHZb5rTqOm+GQnxBvAi/t12SLcJThXwOAunXTHQbvZbdv9t6qXQYbEg1t
xeXPTrv1T6CeVU6uz5rTPJfrYNWukxXyUAcPAorsZQ/7k7x7jnWQse77p/mCoCFsWBo2B/bV7Jp/
5LwPjHcjEupa2voBYQ6dWavb0YKdvsCdvKtY0K/mSt92e3mJn+UIaOTS3QVPxpoYjxBNfbQGmkdL
dxG8Ci9oxYOKh0tYedSjxtac8JtMxgq2S1iBxWVST07HYuo3vURf2Huwwtnm0i04RWJ08023gjAu
2doZWqUgbIJuM09pAZvQGs+cmkbWUhSsCxueOkDE3VWH4CKcG9aY6F7px+XvNcx/d6E2dz//vZZv
95q02Ze3vPJ/UKrNP/qXnI8WHtK7PzunVGR/yfkwbUlkyKM9oWYy0M/8XatZIPeQ8RF7Qe9xtlD9
KefTfuPfJ2NuY1Ktzp3a/6Rcwwj3SW5BRj0WOfQmXEzn3/h9X63zMYPFPftp3FlEOJ46QD/+lPLI
RxtdplE0cSSEdOBVMaMsuMKWtVAH4SvpfHkH9yx2dCNf42rehng+UZwLw3BgKLwx+p4YYfhwCL4j
UTxO+kvD7m1iniRI0pHMcTuSbAtRDgcTkUH+YE9xcAxitnl5eMEOtmzKbt0wfgm1NYfbZYyceqxJ
+Qx8jvAZQRwkNTYhI12ovpJyEAG5gVv+ReuR5vLnWzTLYjAh8hXRkUX++P0tIi9cauMUejRJknu0
CVtlUu3SwLxRUZ6m3rg0gq/kc4fFQ0acU5LXJVFS47KywK4V58x/FXI31XVHUIpVljMKh1dYa8Mm
7ItiEQeSE9flWh7jx6hDME6o+uhn7lh9GVnCAhK+FcBDQlWeTXix0IIWFf+YPv8eI5tPWWCeQ6vg
eH46a0Z2gnQmURIaPEyppjnkhCy0WXYV4AvVJYAcUppsb27vmmVxDZX0qQ+QPZswa3rrlGEjH61u
JYqDnbA5q7J5qgyMFDVpFW08Ln08coLiQ/+0xKtF4gJJa0exb3e5YOGAQS6fHkbiJwhuciGQSph0
mXaDJCRdCfByHdFIzZY8dUzt6OTNQPkiKIgibTEm1Xp+7wu4p1NZ2WCkIFcWsT2gPzbJ5aATsJDm
IbatlDrSAvwInLW7hmOy7onz7sfoTbOma0Y8lKf7roFJAmmBPRXZW6u8CAQa8y1vShHLoGKdG7U9
IHCmT9jdY1cuFlU95xJX+TU3B8D2E905tPNk2yO6gQPdQKmLJT4/3ZgI2l84CYCdUWrr4X1nWBm/
GtkgOFJI4oIRniNbEq33qAAEVeZfPWNcppoHsBGmeQTfnQw7Wi4U0aamTZgf5VWJCyKulHU8uyJw
R1SUSCovT4ZrQsU9oeKiyMTqzCF7jnxFcj1GjyG2CwX7hYENoy5at5h9GRoGjRijRsXA0cS44WHg
6GYnR46lgzkv2bPcuvZd16lCTGuJlGcBJWcVIlvRmk1aWSBnezrINxHrCNl/kBWxLGEp8ThgxVhM
JOIyGq/aVVhPqr7BSPI4sRtJIEIyNtOCU049baZS3HICcWo269mk5fnl+C55b2r0nsxmFxHXS0e6
S4MLplJ0u8AVk8/2mImhA/Er9gCvpsVB2+KjmeiO6fhqzLjc6gy/HQ+EMKhyUrwTcdnjxYmHt0aF
WCIkUPwBCuDR8R90dBCgCuwWN09eTHC0TVygz1VxqeLbNFbvZfTYRyXMv8KzA/obBSVNaVg0zpQF
ZPMH06iuQ629DblxzBS+OaPMgOwodlsinKeL+Cz0REAAU24Kyp1ovmNC/ETvP1hmJJbS5dQ4zO5i
0O3V8NB63pJv1LaSLypGJ7Gm0YjbfZkJDdiS4iJ7EwCYm5XLTgq8OYfiaEoZ8WfpYxh8serHVpT5
MkmjxqgrJ6RnQzUIWVTHStnBM9oV0aUitxAGAnzfcaP4+loKi20j1MdCr4+tqn41YRKQsk1OugJ6
QW7NfVdzfo6B6ihpApRyiXhlObEC6124x8rGKnTN4MsPAQTsjlATsWVG4bM6pTonVHKSRnEljwQB
19mt4sUQ+4euCoG2bIZuF9XvVpbeWZl0HkNvp8vB3m/82DVpIKlyQFjvaLzU8TmhTUu/UAisB2UM
r36Q7JIoIHlduYYCbx+s8S6TS3QwuEHGlIkDLs3L0EubYQB2U+ur0BqOo4ROtDG2XaM8BgZBNkGx
ExvKQFVLL33BWN8DAGR2+nL0lHYp1yKGtY6IACVb9eocXVCphKwZ53GO80kCSJ618NHXg90PnYsd
fYWT4uzX8bUdW4kufwVkaZwbswGg+Eh97qxaYYV5VEfyfRQnyI40B4t67TPqGPYd1grrfsw3ufA0
TCuV1Nkp5ozS5MvGINQi7jh4eviyLLM+Y8WZJwEUgKWcvGlheJXq4hq0eLtTgmgLVdikGlImFQWW
05XJcjLGOznoTnndr+WkguRJE6FO5hZ1nq9lDftRwAw+C/z3LA1caSBmJqp6J+mLde01sAKTrepz
cAOgy0Nmy1nI6uXRWS1MbgyflynYMlLjF4kePQuma5r+a2AKwEh8knKsgzkQYGeNMyvTpEPT1Hau
ERyYY+3sPdmRSwM24XTDmbS2gDtYDU1TcziPZXaaJuVVIktg0dT8OAKWNXMr5HO1qxX+k9KbqxC+
a4cCJ8682ZIrCZfUoxcy4JMVXJOGt7IW8F6GxwHXq8A4p67XqVHQvNhFqX6x+mFV1kDQI16Z7r4k
kaQwogt42F3cXPpyQ9TJ42B9lWgHWJV6ICPPliZtUQrlviR0ANx1s85NlAoB2jaR7UWz1pDu3U63
kIrGN5H9wuDd7CWFtSp/HNvqrWsfOo1vBjbfOJaXvGRdRg1UVoEztO9kgd5nIP0JgSESvr9mfb+V
yHVhjLnJJS11LNPH59XtEi99iUqkQy0gPDR3VE10dnFiXooivZEhHyyFsYFA3zhIFdeV7B00pcKr
Hm1bZTxmAgdnBl+SFe1NnnQyMq6aWgZOGIk7YSBlZETBocYrKGkAO8pjid7RUrHXlXh2Be8wqSJn
jxKKIZAAM6sKWwVjz87ecQ4MQPrF6Jod4pxHJ5haTijgNRfqBIZGoyUkVM8gwQuw67SkLW0E5QTo
Cj3b+2B4DyO1EerTNaWX41UmLAMFQaDAsgvZrIjtjjkiJxooIklE5IGsTMI+KlS2JEk/6ST64F/C
Dg9BgsA2b6NC22ulYJv246UwK5TaxskqCBrTpHxVoKRizFZtMwbXMMq9Z6sZ3QrDMm7fZdBoS9DL
l9hL3lhg+P+irWjBHSuFhUYqRd1EJG2oF6+OPGA8eIDzqV819Osn4L8McV81wXxK0zBCFZTt+q7f
p2KzinTqINHaIKOxjfDa6WTnAefRg8hisjcdGvEqdO8q/s3QxFKtgzMRdXdKVVpbJcZ48PiTyh4X
L/NRfFN548M4WpNXD6ANo72htxkDSOUVnM5q0EhgCJTs0lpzcDzBV/AW3sUBZqVlRo9UGLbcANwh
yKCRRoInDVph5oMSSpspqo/9AE6mVwOk10181kSUTcq7TGBXEtLq1zvpK+phkPkSNCGkr6Qn0YVJ
vvhksyDOIo9CF1ZYdb+kSbwhfxsNZFVhMyPaJ2pOYn9ESNZxL1Q2BwbttUlBIpzNmqqlgTwq6GCN
WMTzsd+POfbWsHrwemsz+W8DEIIYox7TznU0xZt8MoixpCkcW8YHrv2+PuOy/OZA9wPZgflPST6K
Fpl++ayKptn+Sd3ql1GqyQOno1rLr0WmOZoVQQVKV7xXPvMU+SXUh3XmFS75tBR6Xf0ujO1DMU3Y
dZNHDJWrtKvv21r9iD0Wz149WeR/wyt8TLRN305PdZO/KsUsdVSQxwUx7j0ra591zFRIpaJdYBBV
Yu7x49iFBXl/tKjdMk95DqDzGapwhCt5qCIo+A0NrZGcOOAkhIgeq2z8ksalMyr7NOtOcSTsPWSj
ink/9uS9sKoagrkxjXTjC/mqnIx9odMpyEuARNQeQrSf2Lcq1btvAjryeZPfCZn/xClyY40FZuBh
4YvwMct+Ab8DgzvyuyR50hhqDX5zy+V0xQ4WIw0RRAXXbTvvoAWbQz2aD5MarlKvO3pCT3uwFr4a
8+3jAf+Xf+S/ue8AeY3H7N/3HfZA+//v//lHz+GPH/ur5wB/H1uOZBKV8DsD7u+Wg4aaiOhykeRF
a04u/7PlAJSNn0ApgiSMjIy5E/Bny8H4DfobsjAYb5YC8tL4T1oOn4TSs9SI3wlXH14SBSfhZ6G0
IjWKr6WZBMfvtYVznE7aqTSwuOJ27TNzk8HQagk5GsIvqXr45lb94I3+pFf/4+Kz5k0EMoSxSPtk
skHx1vhaUUj4831bLZXnvOvdkldGUM9GhQJ1LO1cfqvJOy7ZzEOb+JZOh/+2D5kFlf7+F7/PP+Vl
mPgkDX4dw7d5ZvZ9cyELtF4QkHnb8wEpEx8LAqxGr3o3qvKjssTXBLPDMGVuM7OvinQtMVSJY/Uh
T9IjRE/d0B2+NoKuyPD5+a82O56+V4R995spn9a+vIpLsmawhY8Ts5FUpWD3JuZgo4F8PP5Fl2VG
CP7zaijnTZpRGlJC5pPf6s+qQWyMfBwRmA8GhGBn+PBUt2JMPyROVVk7XJCOKl+F9jmmZV1bhfP/
8Wm/uf4n/1fh6RISfJqnQiLeh0mwULRwXcr+XVUnv7jUD18ADZG0hOnEgqw434tv7D5QgspMtPis
ej9wvD5pxAtE4WsSpm4fHQfhid7ge6Y/K1H2i0t/v5/96+lnh1FFyIvsZ5/uclxQwAQtV268QxLf
ivIpzVdxS34lkiYoMnpY/dH4/S48+Fva0z9ljLNJ9e8rfrqv0lhOWEfm+wqXIfXRMAIBF3emzETn
V2aPH7/c31zsk1YTWULqSR0fT4hGqCQzhgjZeh1TT0BeN061+jaFz1a4DmBvWJAY0Vyd6mDrm8eJ
LDuaLD9/qAz1R0/1N7/Q/PZ/803ntHqqVAT7HoVEA0U8ypYrc44NIt81B29r0lGFBXCoquo0qURJ
KTRNDW2vRlhRlewp8OkU1W+kPTJE095w/13zJHvm3by1yjYd1wMnjjJ7VT3y1QBAii/j+GQ2LxxG
SMysF4JkMjw0uewz8REpgo4QPlCC4CjqvW1EfrkynkSiyvTYWkBpWGWo30UyOHtvKaFSJy6iZFDb
iohrmIfi+O7J4tTk16C96XJup821DL4EQUDjoFum5c1rSggcPvL5azOoT2kz5asmqYV5yEAA3QAh
RyGVyu9uP7/TP36wVZY7+uiIGT7d6DgXdT8aB0QHFT616Fr2l9BAOqQx/+5JulMcf7z+zy75aeXG
u9AEhQXVMmhLV6Rb1CCTCdEsBB0lEPVVL97l+MR+ftUfL5RY8P/4pDhvv3+kIt2wZD/mhQIMR5fy
WhYloJ1sC3SFTPkuX0bxWh4gOAE6w+6VIn/9xW8wX+HzxjC7/w0EJrNM+dNbZhRdm5gMie0KhT7E
fc+/ZgroO9+RmtJRJR6yVr9TcPP9Dy/86UvuG3otYjzNo1N/Ewfq2qCZVjQTkcXAuZjuTkTkepKB
vuD9F5ee1dY/+8yfvmylbDg1J3xmjGok8EgLObhNnu8YxKGMOz1Yy/5rMRyn9lf1wY/Wz29utvbp
6wZjihMl5ME2lHc25MWIxW+gRUqUr90Nj1axLeveEdPG7WuVbpTqZuPVRN84VcCZUjjIgvQ//B5+
nyl9s6qpBYJAf+J7sNLoJkMGISwhaDY9zCYpGdZJ0340DCMKTto//xrm7ekn34Kmfv/sE4RkCFPI
t+DpKPnUr+PIxmmIv3jAf6CFZ9jz9wP+uxb9m8/n1ymZeAJmN1pjLJbbcAlQvQE/ZZJ+2FQXA182
B2u3rwpXQyVB1mFA/lkstYfYG44qkl7k6Av0p6sAjNjP78EfbuCf3YVPW2qmKw1IXXa02rvTaMg3
Y7kz54iddnSbYlj1jeTm3o7CciGOwapCD1thPx1AeQnsCXLwPACeq1UkS1J3pxCNCnTWq9AFYnqb
qrshe/HS3rWkJYOEvdV19/Wg0hyS1X0yPpIy/aUpWgtVBJypQSnpcjzLCbGrJrNjKTToKEr9TerT
j1QPd1VT3FW0/INwqbe9m4jerhXumnE4eFO06eHFmqOx7LudIbfHAroxISVkBMdg8qa1P3c+U2aT
XrsecUDKBlGFJf1LpiuqlCHfrVao5mxVZQj/NUSOG5YvPZqI6aVnpiEo8kWXo1Uzx637TfMeVfT4
8q80xNBC+LdwFJ2iEdE8Xpg6rBVNvFaQl8Rqm9D24vyB+LbCd9ksiQLfdIyXNISiVZqspiT6GksG
sZNIM7h7KGJX2YQgl/TIon+oW9jQ2bQkj2JbR0ARzb1Z75UBJTCqS84e3XpsDLsWXyBdwcKKiDZG
HGthx4rVe2MkJrdZB8SPiz4pZYQf1fT9m3uYtq4UFHu0d27d7sPmKJrNutUbO5fu4Z3ZlTgdSjl9
COi9MUd7jTL9phlkW+bKTSwB1bXJXS+lNtTG+1KVrnVYHJQBfU+lTrSI04dJbEhFLdZixlgiVCVm
vcnwrkXgDmplPaT+rjSTJa40bNGgsadpnvOa8CW06STpwxWEON2l57L6UsiQjTJkVhYxUyugVods
gpWaGQh51IIEwiZAPCYphWvUqIVNiF3QmgdQ1/RVy0SEcY8Cr0y0lTnoWwXzBw3leK/OgK7Qe0UK
ex9lAxO9+tz49Ldb4sGEfpDtUL9W3XMa3Uda6TuxH30dCISHFIMivUCpRPzUMCW7vGlerOENUPgy
hW3g6cGpohqfhhaaqk9qE1/spPC4AWPctRYdJsmRZnUU87y4heXfiAbg4JGU6vasFBW/vX7GscMJ
UmduWrf9oTB4Nz2OM1pJjmK1MghRziIkYgDFFKTTtHPhgYhu3h26jkwuRj15Q4pUAMxYXVZy+ky2
WKNec4GBaNksSZK/zsoujTtUDZIN8G4xyI/WSLl4aYxkq8v3fmEuA0YJ+m0UTi04MJWAbM6Sq2js
HfLPzqIKp4dxINk3Qlf9i0rHkLRdGQ3jDpjeaWXYRbX3mCG37KWcYUimOydmuKHwWNSglNkKXYVV
2Ip9pxaerSJZTFFgq9ZIQOU+YLI5TIoTBtC3ynPc/2Iv/tWO+GkrjnzfSHmPRKh/mBmQd5q60zNy
98Vobrz/YjP4UWH5zV6gf9p/YxZzsAjYskM5v3RUdoyPLZGttUCTyozbU0hHbx9+vsb/8ISoK3Rq
EI6g/pjzE789N0id3NZexw6r5l9rZjR9sBngyGX6Gxp2lm24ev5Xq/ii0d79xaV/XN39dem5F/Xt
pZUM9mKgs7t0MjiQJnyczLdmepeTuwJRV0K6qIJXdpEOzS9Oij/80Bz86cmgacbm9elwmuipSPIc
H1pjlwKWb6ubxFuWYBSNS5aFzsTyGAb7ARLlzz/z77S5zzvqt1f+VFi2daDJUsSVk4L8Kl46uXbz
aKeZayaJa2gYmPx0xP7G0WgHMpaa6EUUpn2qjzsBin1YC7zpQ3ntCvm+KHJULhmqZVVKsUs8TA22
BTaEpifdSUGF0EGyHfK9Tx52fI76/4wO9ccZ30D/bdFiAM3wuTrTcKu1Xs7rmSmTa+YJxBzhjxv2
39xVJceNheQnXdWP6Iea+/mn/tLci8TFcbxSMO2Y2GD/EnJJv3HkhOqFQVXVzdmb+GdTlYQ5IGmW
qWsGRlh09383VZHdyzqPOyY84oUUfup//6/v2ir1p7/+ts3C+/ldbQw/BhEZLVVQaQqvEJ3a799b
CaSo2ubwKPX0C42fpdxBKRt90U5j7ckISOHy+nwZiKONSw5NLLrEutr+bpbqyO5Mwruihw4h1XC3
1Oga1RF2l3Cwg3C06Zg6EQoBRmO25T801nTuVfk+jnUnCblClDt9RzWHBxhEL5rggUBkkmCaeJX0
6L0JVV5lheV2g7zpSsXWa2vTiOWm7RjpjegnyQKwO/SJE9jRglm+nG8H5VhIjKYGu+wR9Hiqk1Bs
+YFbKoQq6shPK0IZFi0Dh8s0wg7IlNwWJ/k4jgCCkyGaJ25X7IOzfru75EkApLQo1p5lPvlFshI7
bV8HvBqCgZTZZ5EV1UdDRMgr58dKQR6ZmAa6JNTDIZLcoX8fBajEDFVC+aQ3ws6EdkcG5AkoIFNv
ipmxjlYpltlSSrFPEVURZ9s5Dryoq2XjxXehkW6nPiMdY1hFWgFdthk38QBbERxoIaccnbktdGvK
WaIs3pnRU6lSrFnQoCLpVECvbSFMRows/e4kcsLCD4im3Ed1imwCOVTqc5eQv2pMeFql2akJAXgE
4mXeySuERREH6yl7HkXTHebfg/G2LsKclnuIKKjKiZiTpHg1Nvm6r4JtKNwKnUoNd+uTFwsvgy7Y
gha4MnxKEtyxTqBSkBVbmdXe9JBGpoSVUi3L4j3sK6dJnxps03pHYhtiVnEtZFsZ+36ElpyCJJNv
g1Q8GAHiequxNQ9eQdFvpiQ9JwJQzpSBqldzosyPqibsWw3R/bTS84MgPKYKTSzMS2Ywbq08PfZz
JVU+KsgP1XRYJankVuIrCrta2XSzd3fawy1exJyQe3lfx8ZS96qtgkhA4zGvxnKjToUTtLkr9pi8
C3AtfvwWQqhQI/UadjsVQUZJYFM91s5UQInIh+tgDDCyKpwjIzEibbMZoJVnpbmLinQji+oq8L80
PoNmK8PFClE0xkFVW1sYLa5BnUITzFaZdpOivleqrRq8RRxXTPHQhw9FFy8J9E5y8tW5+N7LXKk6
GMURYHtR3wZEVim8TZ6qdRueaX6dx148NUSw5rHMbpWUH4bQPDZktA8RfrlDQ6S8oI9uZ4AxA2VW
SIZdzb7CQHYCE7x83jios0rQtCkAdA7xczKqCJ5Xcss82UbIYBT8M0g5NB9xVAubWHCDAp5oivwn
vw/aa+DtIuzNEtNC8lYWk0CAfLRFktT6X3XrKS1MdzT4qE9xe5jVc5Xo1DXeiBe5u0w8vXF/yJgD
d6K8kiWoLeFVzI6iEjph9ca2x2HhqyTstGgPABHefu+kfeOISMgjfoqbG7U7ZSLBJUODhxt3BBZX
a0cjZS6qBrYkI+SReEMhIMeebRaIBRIOEJicrdZyI/Q0ib+Oi2RdtzzfeD6KTl7pTb3r8SvoLWVe
H61y8m7Swn+UJtRd4rvQZuffNYY1QEEPgy+m0D2t1R2kXxRJj30KCLryby26R3XkPN5l973sHxQN
onuEmT4TvPcsiXDAZFy4zq9DMVH8tJotk0dmUH30orUthe2gQtsy0ntN+MhmlxOcnjR4A64Ceydw
Y1QAXaUcc3ly+qg7ax7VYunXD5WMVrACk8PCGCrBOhO0HiUVVoWUubLwFkb+QQ0K2+Q8IoavmLfe
4P2cCqNcp2Jpc2bji67GB7nwD8C+vipawmsLtmiQt4Y6rsci3ys1cBKFRKNO3gYA9is5em60epmp
OFj8dxQjuBhJGh2VS9F++CORSOUWnIcjR/U1S6al2hsbCS5Mq19HrzkkXfBkZpodjxSgpnmnRvju
n0nytYf+VheRG5jJrTJIjkmqex2YSZ0Paz3CKtKdRhoKaXin02hWzU1FvyalG4NUxRGmDBauZQ/I
UGpKSEWGcRYaNvpYYp8fJxTwPSivrlyIwqVKHwfJcAtYZxGPIs53u5uTEPw5E8EkHAGc1rJVK0Lv
23RTEJ8wEKMgehPQ9xlqTMBCRdCCSuBCl73FDURBYhhC4hgUYhlGRF/BeFPSu2q4GG19FSWikshw
6LJXNGCLrLulPYnENUo/kPm6MK3N7GB0LIgtzzX62UBqljopEUPzHOFZ6siOqFFDStIXnUQJlWSJ
yERfqc+SgrGo0RXIO1yzr6VeLyaCKRAisAVNa4XACr8khS5u9YXOGyLoJJAWLtUtLWxxI6XmdYwZ
hCrZuPZZSgoDR5O+nsp1mJBLio4KIYgm+Cyx5imefBJFaIViw81LZZHC0Z/Sej0MiAp6/6MOATzN
6XXAdwS851ajHUzZf5AQjwgteP/Ek12hG7eJFG5khGBxdCJU/NSgwURZaa6NTLpHiM7cLF0mbb3+
veD7765qZ1rqv69qd3ny5UfpbhLWgj/rWus3vAnIfBWOmpICw+Wvutb6jVQ3RRElGe+CpGA9+7aw
1cFwsB1ZOnv8J4MCtFNqXv4uA1VOsf9JYQvY9nNhK2oy4Z0qvwMkGUyl3xe2jCvlqo+qGiuzjowe
S76en3OS3D2FdJd+OPh44TJVQYNLuFjsPVWhIzfeskdlNSgDqN7dxC4NcBlI2LDShdj1qYDCgtgs
8UWMUMLXsuXUw5svs4Fno2MoCqdfGrgwpoxQchLQFONYb3KVDNrhKyEzWz3PbRLWz36KxLaCiCh3
VLGduZVRw/aSscQgmJgPXjwdcuVlICK2ILStUxDnsT1X2rpNpSffU2Z5IqiSi9YilwcshbLnI9fd
kndda+BPJNU5NXAqZZhPWYphiKGdp7A3VaiYEVDFjHLt2EX3eY1uzxd2bY7MvZ1z2Hgv00McDxi4
/h9555XkOnZm3RFBARz4VxIg6JNJpn9BpIX3HvPpkfwT+xeuuqOMSlLotftNqqp7mUkS53xm77Uf
DLXxFPPAmG8VM/ciTW7unsJYJQIPoRWRZynru7TTvClDv9fc8hFrOlYKVFyrUXmMFMPTKaSbqt2k
/r2JbD1KIkcLyNAD3LDkhho9FDh03lOQvaiCKHpDvyil5c3mu8+Plqb+Y56T1dHJaIQp6tOy3pRV
CRqEi7bFCqzvEJk7GfIG7rZd0OJ9iILay2brIGZyUnqFCCX93qyy10iNvV6eziMAs2bR6cuc413I
VITZbMw1aRTeYMkufHQ3Nnl7dIl0r9xrKKqbXMeIqL5nObauYTooWrixuCStkTRhugHOqrVZjCHa
fowLhqIXDvE7l9DMNKdN5hJcTI9mX17FQbEhvPK5E2UOOji/6JPvDYX20mscnmGCN6WOiK2I3uoh
+eL3uk0d7JTY37Sd/qlbbUDYWXRsbZyTZpydyYo/zV343Gi9qyrTQTUmBt4xn2/v701GfRpztU5B
Oq5F01k2w/eeNLV4coRcekUnvSr6W5+8JPYdDD0gpVoHDo3yPzihfBW6k6AMBWa97shM0FkT2oO8
SwRcwrh1AyUEIBCfGuYeEBP3Sty1bmhGX0IWK6IPz8jgKIMyOH0jNSu1hhzwk3d3Ge9Kxj7bFJMD
bXA7MB6BrLCrFLZkgQ0eQiNgqk9nGoyDT/LCyh92YsrJQbTW5mLjCFV7XZEbok44TGuIDULB2MJ0
s02OBpvbPOG+zKO3GG5HMIenzjcLx+hmlxhXAh4kvsOJUr2UVX7QkepqSf7SD8ByVcuzc8oKu3c7
LOHdUCPXDcVTFwQry77q8qNsba1xctXyKVQVt1+G0PpIAdgwcor2qIJsnxzbRW03DGBm5HVhyDAQ
+f/USkbmJ+uoWEKhZ5AmPS1C7L8X6n2vJMdo7tYmKhVhiXtYo9tUNXZy1966uHmsdfYS3UtuSUTn
PlU5kA3FdmFYpXbEuvoJ+N6map6SVFvTg66zUOctCtmKIGE2PnMUwK0tbTTtMqT7dP7oGy/oXmWZ
RDpLd3utIl2lIj5Fgcv0VRA2n+gy4vHACYiaEBIO5nTeoO99bBX1rmvDl85KLuoCOwnTYCWLxpkw
yvZS4la9eK4UrChaTCdMcNjYe4ogH3fqHwDNrA2m2Bwy65CU88G6pPZ4iZAgBDDkguCrtJ8n7b6P
ym1LY9TX3gBdR5T6ZhC4fC0K+EKjpGaX5cq4wVrcthBmNpxMLFD8+BiVpVOWs9cG2t0gxc8GJKOy
tSBN+87Uzsda0s62qNZB9YixBTYXotJJvss6DlpObI1BvVEc+jg/BxzIZfQ+xIbTUjmZZQSMGwFt
gK4qviZq8tYPpGbokVOU5VHvYF6UJ4XEDV1r1ygmjnq405XoNOKxiOZzSa2SWdqmaWsywMdHhXT3
wMYlr35qGEPKaMSC6QO7kP1XPRe+K/LpGA3KGSuPY+ndWZ3If8e0O4z+QwrQelVS0s+iwDKgnMKa
0SqAzs8xPWcV4O4mN1wlwPQA7dFsyi850miOmCnkfPVmtb0U+KuTonEnqVkVuCSU/MLRuhqKg9w3
Hx3T6mIsXVGHqNchWRZaDejmztYv0XwgC47KPHhQauM0TfK+kkM4vvFJLeePmKl6jt20vQxRd85a
mCr9G8KtraWNB/JM2PoHrkH3n7EIVSZ7aw0IYu2y9+JxXmfaAtFKHoue7E2l3GcVbhS4YR2q1nHY
TNjL6LYI0xpq+FNEFSuyxGlrKztZTrh/L1ltrFPVWs9mQT4T6VqaF1Q2A47UbaKcwFbQQXmFojt3
BP147H8L86oyxAmrb4m+llZiji81zKkAZtGSeaIvDCmogeu4/DEGCtDm2FhfIfwEGa8wf1+aBZsO
0I1pT16OK7FrGIfVaMvN8t4vYAXJfJhKer9sUjLbWdqjliUA7Ob1kuQm96tlw6rJaN/TcN+NDNtw
yJREjXVLVLFW7xnFcD++yxrUfuR8AQmBQY9itt8v63JD3+nSVefzNOs3qTzHLE8Nnf3zzY+zi1zt
ddotNoWIfd0Ec4Pf4KfLXsArid7Y5PaXX0hr1sClpqzkgqrFlpzGVvdS+g3Zbjvhq6H6GFxZeZZM
k8Q7zm0NcmaEn0utBmBCuAzV9nEkpITNPkxhNbvoOvJyfq1ELLdHjHp9fJOtccSc/DUhawZa6fME
V57OKAcJVf4zF7d6eIvSfBULjgMjuUNtyk/L0knE80s+5luectZKbKafxaYN2tqpJfWeKw7nWshQ
TW3REBN+AV6maWkofvxevJMRsK5mXlSmIpHvCIfedtg4EH7r9j6MSc0up1OrbooqxGNa44Qhi6pO
Xtq449EiFVTTSAhVtZMeQB4I4o3o7XVWKSSHUTbgCyyL3GDdAl1vLsAQ+wPuLu5CR0TtY9Jq54oX
Dmbe4TQ8zdG0sTKe9rQnEspkG9d+oBfcCJyKiuzvdUXio0Ikkr903fcEKiny5fcCm8MIOFSucMIb
3ZuW2XvTPsZm9BmOMLnk516pvIrZV65hOsHkn5r5OgMcNSv20VQpQkPE+XOpXxU0Yn2tX8PaOhoh
EWzmQKpQ1u+FikwzeEOd4IjitS2CY2UqW01KT+2UIVrQ3cguN5JVub2dX/ploAaLAuRso+LgJexX
G/KNpTXrSa29ORx3CRxwmlVyd4PsEIwzt2jvH4PxrjGe5TJhIbRVwBYpQwnzAsBaqx9rHy+iP58j
ptB6NjhRfsYhgcJROaWMHWUJUYWfbnpy6ov4WqJaokn0es1Y27W8jerhmJTZtU3bl0oAf+ItjSAE
9OTdE208RVwbtlVxI/J+YBEt0wnUkLUL9VslHYtkMYQOexwIY/spEm0jMpKF9a2cqATzMiPQxToc
0TpYmyCg9E5tvJ7gq2UjWcuYmqv6ro47vPKNwwV1bLWlTiFaWGNyVXY3nBwrybJJh/60QMconUzN
N28yS938rk+7/H359PuB/h+3nIzzZR3EtEZ+Kf7wJS3zj12POuqTyAyGNFa4BdgOo0Lb6RmFDOP4
GP/R/4HWV//XC50pDz4m6eH//Vf9z+Jnf7/aYemIl15GPqgR8UyP+d+CeXBKCw9fRi/OiuWXVve3
3Q7dr4nIXiztrrEsaf9HMM/ah1hrAgxkzVKXvJ7/pAU2fi2Zf9tP/trt0HNCEIAGsMj5/7QZRZyb
+mYCMyQTe/Ar9IlW8sNeA5HoGL1F1RrsRM7zYEePpfodNJvIulUZE1XEaimDyXg7I6XWskP+Ur60
8sE08ehccSm2F/1has58/0UXrrJzLp8tGeBl6BTCUzdUViP/FdUxw/mHhJr+NZodPXa1GDntYQwO
Q3AiI3kjDM5AQqvrW0aBPFSf/Wcxn7p9lbGToc++l+4QrRM2RgvTFl+4byv9kLN7wSdHhubUbEKi
qmywZ/G9uOrDviw2wfCltk7sVTzwrNhW4oobax1X9AoFAGv60o21bg4Br7fv9rIXckHurdEFHCTh
ojJhdjQuv40L6gj1SL+J3hvtZZzO+Fn1AnQhR2vGC90zrj6WhA8ibDc1nrBpXVi3LlyPdzZvcHpM
mqPJLHtW3VmR1qYV3BXWukOv0zEoi3b4AtPyXqpdCSEmOgSaVfNGZ2O9tbim/WkrbeHl5ZBIzY14
JwhyJOWc6mIV2FwmZNStSWBnys1t2fwMgK/s1fBdIfBf4XfvH8S7eGJkevT32SEmROAofuzAIyhz
k++0veVp+/ZYnYnxDKGEn/UNW7Yd7a7idCmL8539GVz7LSmb6gqnbXRfgMJ7o/+2Jyr9tbJNcBeu
hrPCQNS6bxe4TelKnfYwMScO483DbG905QqsqzOeA0QxwOHJP59xzn0UKQ7yS0rpXlFx9R3blJnv
XHBj46QlO9SIEBal+dGfegYYuy68aNFTw6Q617xmWHXjHu37IL7MzIPyB4ov/JDGjzF6VtPV2cGM
P9WO6ZFG2uKQmz7A/LCdY2liyIepPFXB4LTTWyifJG0jeVrohgayN3CZK8EnVa8FE+91eWg2WvWe
O3Mdoku1Kgjc5zxEjBRt6p+g3Usdic7xtrdupg8XltYY8V4E32EqnEIBpbSsQJEss7lk6QQEZiLn
IlfuDS68DJlb/hZ2WIWnFSPZFep2XjOpdres1h0Z9WCNpd7KXk3/uUnQZEUrg+Q0cz1ciDoih1SL
nPEamyv+bedYdFomfHccDzIj1nIdNK4yuud3vnRnf3rRGc+ULDwppsimpQmnbVaUd1pwfMCGOMcA
iqazpJ6my9KSzyvryJyF8nml3TVO+lT/2Kf0aaX/mBaCMXXvwy4stlIAyUYsuYSMxUFJoUDS5XtE
anlpeOKmngTVHhdvMpN8KSvuQCPelPKRdXBHBZyU6w0OuOmo+gf7XIcL6Aonz0WF6pNFx+W32KEM
Ll37MYBw9CtdtXXzCJuqi32xes236SG0gjWY8rF9JOEwBCbGEzqufgApjPc6LB5PqAfx+MaQnfbT
3irxfvbITlzFTk2ro0AcuMMSyiAoGsDc8jU5KveVY751j9VbfoOr5KgcnhUJiWfx0ATVTW5eyayv
l4HBT7nrnsg6GAcvkGFHVRvrYG2nXZwfuk9xp+KsI08yQgK4q3nRVdHt+OxKMhIf+EIYpgcqOFqM
27VSuSY0AzW9BF1ABCmrQhblZjQ95hB3jEX2uO6v3Uf7HbozVK6WA6fJy3WImojUEYZ3kbbrwevq
P5Z2Ksx7zr4tKXzgidKYJGZm6tBxi/PcVpuwkEiaRgktOo7EnR5igUX9qL/gn8UCqB4M/1jT9f8o
qitSN9A2QfrdTvuxOWoDwZJm7gEMqtVxqyb2sZ6Akkhs+EgE1K4W+c1V698lvr2V2cGzXNCmtX4n
76WWB9dhLVNW9ywERQYMzBnurfkxHfbLGalASSkXdFH4bWhvEVHMiKK76K6t6hOJ3+C3HJlHX432
5ri1M6fQ3VjsYU0pb4m/zWcoyqtRcoF4bOWdscgFl6dErzYXPvqURKRbsgQoOi2HXQO/L3gs2092
ZYSFZUVPh3uLC1qyc54znV1VwBBWBdtK8Tni+sDZ+0HCC9vb5FTUh0JsgQ1aNgQQp8LQ2Fxm1hby
Y6bv6a2b5Kd7oqg2re+MHypb6apDeMBmgnURH7Xs8n+gAFuU//989/D0Haff/2BTVH75Bf6uqLER
x+AKZ1OAiNBQ1IVy9PeyCw69rgOxBHsqfsljUHr/VnahbNIXYpLCCuKXg++3sgsQPX+hwJpAPUbK
0Z8kNP9KUsOi4x82D2xDWDwQdgiLCRb7H2vwcNRCI+4UMI1trG/kFiW9DlQmF+Z7E/ZiPVcwAKNM
+RaCkW+isy5mRJN3ogUyB8gwTHpXaeXI0SvD3lh5990rbUeLoZ6HmqehDH3Js1TjpAxMD8xBvlJp
riemSqFKtAZOihMwja1Nqm0o2WezNn76LEP2oNgHMk3uoyKTGTZhrNKl9tozJgtjcUfb/jCGzbDR
EuOdSNPMi6bi1ZeqhlVxjdzBr77SVGWVzfli9dOaecQiNWiOXCrJTg7yfa9IX76mbMtSS6g52SaY
6UvaQCxPQwi4U3fow19GF8ZLhHk8zk3wZNfIzRp1mtC+tvux81+7MHlX5FF8SpnCloRJtyunaCoa
cymZpiI4ddgiV3Zmne3Oss/BBPoC/gCkX1g8m6ZfBOxlWOxUs2B3n48HTULNCpocXvKAqzop76o5
kZzeik0vRcJ7UIZOcZWhkL3JH65qNYFXz/dyNOwrqysOFkxhJxxQyDQKMwnDl64QbL3G1MgOj0KS
n8boVCnWTe1shPKkV+Sm2bsFI9bGL74nOTpJoXwIRa0ce2NiPExtmOj4qHRwFGLOEClK48+sBd+d
CRNw7Op9XzaAz63iiURatDEtQemif9GU8WYC/mGeUnDsqjpnF1e6beoX35oZquuBcSkWFXaQI9cy
Z1NatWlo7tpSVNsqz1wUR2+TYe7UmJfPzcSNW2jTbXAL0N7WMtPKcJohcrFUQZSzHabkgpL6RATs
Jg0E1/vYtuyTm6NvE/yjp+lV4BpvZV9wf/rbRovIG2bMZONJc/IGCYnd3JLJ3GMxIFfaEARrxxvF
nKAX1i/WrEquVYSxwyQeIv6gkQwCFMgodw1U+CAbtsGUXpE+n+k07iE7EKCrMbBSk9FjbsYcea6e
xgxh/yBr+3ruCbMxZfJZMn+X0xh0ZXXr5uTcalVFrk45rKcJVmQjDGDgpsZkT4NAUDMtNUbIYN0l
U/PCnWot+04qPop4UUQIwXUr9eW+UFLwGyT/bOpaBnYWAH4esmxLkrK06qu5udAMQh7MYQG14afu
Wx6J5E/9RCMU16AyRgkZi9oTel831H1IyJxsbqBgaKO1HsvEdMIpOXFVwAXP+o1u52RyNzj+El/n
9p2/c7XfVjoCBxKAWvQCV8nkGzl24k4S14kT0ymV2T7OUZ481Xlz0UpQLC3dDNCBaxJnLTPIQDuV
RdizqiKafJzj4ltS6m3IQ36PzJ4EFYMJRyrnUBniAqPhBA12CkyFFsn4TELf2jegxNZTMwvXb5KY
LJrp2M+TsQ81KnoZkQc9QLq1AuXKRLHZKpL2aQcGZa4mvdlFkmyqIT1XdfeYmfJjGiXZzhcAkGQm
hRyn4NiUCEBDz4C36aT5QesgnhTaMWD5tCqRGV1JmzYhl4lxHdvqd9zps8NMRV+Xo4QnIoHFmOak
2+cPfkiieKC3t7LstyyUhn0sZ9Yrd7Pt4OfYm7E6n+di2f3GJTSkZRKdV0zzVbU+Z311TVK4lYXd
nzGy/N0p/b9bOCBz2/3zy/sUfX19pz/vdfsXN/jyR/9bEyv/bUmKke3ltjYNeTHA/s8NbgCBRpal
KSYzC7HoUX+7wTHKmBo2lcX5Lphm/HaBM+ZQENLCRDSZnyj/yQUu/mqGxkAHSzkjHWqF5d//zsfV
i2VmknJ7zlK+EQ2Rrx0yM+o+fiFmjhWLOEKQhI6Xw8ZikuyG/Jq28IAZpWTROYkLYDNWuu8q+9iq
iEGjsX2zrPDdDuSjFjL6azCIBPSaea5vFoXA797yv5gBqv8ofUCSocsmxAZTxhv/pwKkllumyEHR
rmOdLr0u47Mukt0o57tUDj4C9hVxs6/b4TqwKskwuVrdCMlYNtFa8hvB/6klyyk1KEyyHrJQM3ck
fTp5L70Qi9bILV49HnEeaLJEtuzC1rXJZYAjecN69WL59nOcvedEO4zA6SoR7qpUGf6N+l7jU/29
rc+kwmK8xodkWIpJiO2fhf8lbLpsbLiOqrI5KKjbTD/c+eTIdNF2EOjvgXA3d2ibt3MzgQ8CfdOA
9NEMzJ/6luRIo7ax3OgPYXM3pvFlUB6mvjxX7fQUSOquArckaEQHYFrtcCvledPDHxxrUjGGBpak
VDLdnk9p3uqPedQfiz6/SYJlUluZ71ph7Y36S1JNzw+h2XZWhYyPOCAT0cWCZrU/DZxaZfWgWm8a
VWENCK8f5m2INXsKbguZr0e6O8ofw9QfgzpftVbmxRiCRu1Rhm4NeAM/9gK1rA+yXHllTGtcLpet
WI/0wRYy58HQvs3KX9eZFO46dnMTzu7YYjSP8DgI1VejNTatbawXpVXi1uRUgP/wCknRXRttycCJ
nIPcy7mM2HggRpVXQLZFwQ1fNZnr1+oxnPxLVKCYy79I+nRi8VUSHJJbuUuMx5xT1caz5BryfK46
gi8oGMsudKSyXzea/2BjXyc+yo3xIgu7QOAn7fUCFls4ecHcAP/7NKZ35PO86eIQR6HDJmZbtoQE
EE6DqP0GZShANKud8gQxplxWroRQnDsRnx1Q4AiGmp4l9Lok3/MeW/NrqSJ3DOnXwO02trxDULFt
uMF5JLaEpRDnUt0C9h5WkKz4ZGRzcCzplsMNLerQteLoxEylLMNDDIIrUL2B2Yoqb2uYOIZjZirL
SvlVmCy47elscgEXzNmS+KVOsa1B/hYmXpGxd2wcWr355ku5K2vhtiuSrVV2bkV8IpG12z6DkNr/
LPRC2/xQQuanZuHKYeaNyEvIkrwMQ/7R1sqqifZZRmiDnjussZnHBc2jBSKHYPcXmDm3gPPLUKdL
iQAY1twNvhtgzDTI9mYvWV5mYMWSMlz74UC+WzyJN0OOf4pcnPwqvg2sE6FwMmm8FZJFOaTqRHyo
t5iyv/aZfkbiXo8KJxPRRIQKmD+zjpcG4zhK+aeWxKyHY9xhXT88EOj24wfL0jPxd2aPzz1pYerr
zT2ylCWMKH1c8LkkAf1Y4kOdSH+TrUOAiluP0pT0+MSNqmZt9cOuKc37ojG/cr+iFGfQa+vPuXVI
abuNOmI2MCJn0HuAS50V3rUhQpGs7xjk+TvfQkZfCa550yj3ocU2eMoeaJQew6jfKvL07ifJl1Sy
wOm1nZk3QMdS+2Ck2k5SsndVmgReNRltvbyNg7ugeE0WWF1tPAhg8n3yOqcdjgamdLo4TopfghZE
Uda27yTVMUQoPwesBzxG4U6axUaPPdluN8Bv3s1ROVrlucNWS6giusldOWn7rGDHGCN5kuxkTVqf
Wca49jma9JySemaTCu1sGl7L/LkmeUgNHuD7eUg4GvmneeWeXetyuZvIAS4zspvwQXCa+KmXIutG
zbT2mRL1QJRo67wutFec9qsYlKumv7cj87F+Hh5zSE2FHp2GkYS+dCHLf4dq5XVK8mUmyAYaM1gT
oH6eTGUzJyrzGI6LEdQbcQt0n69lAP41scHM94X12BZ8LmR+IKoqiQAzovk9nxK248ivpPAtkUym
QQWyUzNheq9LdFqisz6ScPqIBfIrufDGsaZiny5EnyDeVWB0qmG1jAgL7JHB01hNCM27loeAdgEd
jFCVF0LjvaCxn/MazDjD+4HVrXXI7fq9oLwXLOBpVRDIm6QyNLwptaG8VgpqXEIplJx/oOYUzkqU
3Dc6AQx1CKdLu3a6JhgkFUxLWxB6TOBFRXKxbOJoac6SnGykEWlZeCZkd9VmeHNJ3aXDZZc/AWeL
a3VL+gVOEBM/SqLNIK344GtNdqWy8npp3plsqhM7ctIw2OSahEi+2ZtVS+WfpJcCDow8kZmV9fHZ
B6zFDoN3L5PegwUEqdEsR1L9hEdh3XaGxzF5LJPq2czy7dhR5Q8pr137zbM2SF8FEkirj7GJFqj+
iMcpWHMzjuwlV7f0p66wxDLIhzEecvhV5LtaQ3kYEHKZkqKwoSWXJ7IdQbbA//pRl84K73elm/Pn
cEWe9L9Ecv36Y3+vlK2/MZUiAhF0t64AelLQ0v69Urb+ppNnp9rU0Wx8ZSLufquUjb/R8QuFeGgm
Xr8vlI2/MeiivjZV/kqmZ/9Roaz8cdC1WAaJGaT2Ih8GrDgMrD8WylYY2jU/IWCW9IZXXWKlHsn5
Y5O9+epLljxUKXDo6d/Ufco/Wmv/+Kp/ojloxgxFL+VVFfxVedx4RoLasN/O9h3zH7fvn/L2hTl5
beBTqZut5XvVRJFoxa6SOVZzLvqbnZx/98H9Rc39p13rr/cCc9/iQZUFMYTyn3etEPjM1OS4YR2z
bueA+4cY3XQ0MDln7Y/dsx+Lrd3cZk6KvL4zGYbl8xPEVLCEQBonokkiopzj4jXq8p3dfUccfL2M
zAxGy475ECNoIoK/W86QlN2m8BXUj6+yVODLf83Kxyi37sIeAQ7eHU8uSDuJBuZK2Nfkh4YIM7JN
0vl7Qpqk4nIDq7my5Hk/CGtbTN8jwWNS5bbwo0OMCDh6ytqrkcU1Cpq1yqn98hhb7r9+0/7Cuos6
mzKe3pk4UfJ8/vgF6hFhmL7OhxMM71V7DU3in0zWDgy3etbDaoNzx8W7pheV929eevlu/rYb//V5
/e6l7aU3/X2TR+BhST28fC9GstzUahOzIpwj4NN4pPgMgk/We3n3k/mc8136b14eKfBfvj68PKBy
PNWLev73r1+1HM25xeuPrfIZzWHiABUdUcXad7LIViBhn6sM6ZrFGGwO2x+EYR9ZJL11YX7sU0wO
WlUybI1vKVVZ7ql+CaiVsJ3+NR48CeF4SzTj3CqrwDe5iMsBfmcnPaqZ2IHyYvWHGGDAxBXM93Zw
SaL2Khr76M/prm+aTUYP0YT4EYf6u8J/qEYF/jdopdepiOE0PCniOzf3mhBOrMCQl1/D+bkV37Ge
HKeJGbWJr2aycFzm4z61/a00EtIhKV+NGVEdp4tDur7RfBPAJ9jkN/dBRKRmVrq6RphAHi7vAAvK
PKQkTdaKqu6FH3mW7e9F8W2hzZQD8kxregvpYIxI9aqbVm31+GCTtt1Fb6k6o2lX3QYwQyt2ynxp
GKgXdoLznhUqBNYqv0+r06CioCpCzzRZSSMngujpqCUxLpQeOZpuFSjE8r+zMPQkJqQQTr1Eb5yg
3snJS5l8NmZDSwGp0ghfCOgkZfo+TxJ6rQkBwYzi7qvJOJiIuUtr0pRRgfd+R9zhO1JXGrqd3u99
YkdJOy8KJv7aEiNUdU9EKrQGpHhudRtBeWiufRJiqo+wP6NJhiJvOxFclLzm2zHpV0PtKLpoItV9
NH5mAyL+eRfEBxXOeZZWmAYd+4iGIYx7rwooPGaMEWneXws45zjNCLX2NyXxUxO8XqORyYIjB35O
t3ojf6ikWKJYR2HtROi71n7O+27qKQiMRc0Bjp45ABnmZXIvISBUyAVVLODzcbm3LbT9Pbo6dIyr
aILXGwp31PKHMVFOjE68Oe4cG7pZk5FP8hXPpVcjsoz0V1A1NM67JG9gjymbAQhGouyMWXeRAALm
0lZTsU00Y8siwc0GjXX5T64X+wbReBxlt4hU315G+BHfOt6v8TktH7vyZIb9LijD50zrrgU1pUGy
9DS5yjRseya9cOlNhtwVQZT9vJ+GgypvsIgxTb+WNSsPk4T74Bql55iNc11+jagL8vm5pKlTCDKo
GT8HDUqHJmT5c5WSjyBz4aJTbnG0yp4c+19+qrg1XwEfkc0wYyKrqbWXQAD7EiXvBklWeSk7UX9j
CQZxe4ZMQndJSEDXztdaig5dGN+HbXAsqdqs/qoavmdFKSd9S+7BZwcgprC6b9k/s5c/95n+2Pn2
56gOO72mQFVHktzBB0fBulhWO7pB/k/KCnPiTiw73SsnOP2a/DpypLiGaL0UfR6RL/DGTx0vOetX
c5kFt/Z+HmmkF7ytisxAkLJkQHqlG/RkSXbMUtrOKOhCBL5DTniXLS5iEV0THXjVEvlswiPOjUV/
SF+TZ68qqV4iH9wJo8HyHvYWf44QoYoBXCR+lHw5jrhGlSz0dPSKSv7kl1z55wFafn+MfKxu5Hs/
+X6C5eIp0uKtqtlbkVE+Q76RcQRIM09kkm3VbD7JAIFDEa2D+Cka0HLMbKDhRbbVMrRadKTLvuxa
QKAPUA5XSuXkREasCNfds9p4ELb4HjICcnQNPSTODcXf1Kr1XGTi1pox4zWdGKUpo5XJH0AnYvGE
cTXI7KqUJTZCs/ztpHP4msO9PYEEEzUylREvdOeH+zxKYOjEycEa6mONkCUwoNuXfFZhi9ASZi+u
610c8G5M+WZUMnkjG8V2jKWNilJ2FGXPvlF6sAoBecnw4iA7EyFwkAQCdb3dlEPr1Wr5GGNKWg3m
7GH0/EDKRudSP/jxvEvrM+OwJT0IoHanXVVwLpGClYQJk2tXV8PqH9U5uMTxcAkjrHUReSMKjQke
dFXFARRwo3IcFnw7Qts61BYa54bj5SRLd1ZfMFTEUpi2x4kYN5u7vqzaC3bPQ1GmtxnLa81pViFa
w+hq2rC5X0vuyriEvwjEPdPai9/Bp0KilCAkZRzbDUBdyoNQfqRK8+BfA0YsoaOSvAaVM/WbE7Ye
jsWY9SRfFXhIT1pqn+U4v5hp6/VFTGDCBQGCanBDFpAD+BII3KpN54xJA9MQ+TTeFy20CdVUUTGU
8XcU5i9syzx+822ZHGaiuSJhroYuv/tl20afpOv+F6Sbk135pJEYh26KN5ZknZchcdClbpfZyOSr
TY6gPlTLfWSkm5JZg+T3KNlzx5qrV91oNzbOWT/Au+FO0WfuP9dJsu6q6dSF6kc+BxufOnAysNzk
NNaVIS5qMq9r3XJk6Rv8ttOnP/NYfPJPbgOmJubXnRf41klj/Skj0wd4hcD1aVG7Z0gkhvKVPQvW
FgmfjMAcjQUHIw+dJkXkOmelTQrPuRPpOmFvnEjBcUallGbow+o0c7Iou8RJR9Bzx6BB8lpsbvYQ
7/QUu8EUHoJfd6F2hLx0FC18GKu5N+fHSKdfVS2+vGMVOX2dmADH6ViJE+vHJONGMjyt6mlA7wv7
u9ef9e6J9GSGXtM2M3BmgMHuMs6MrNsIBUe7VAqGFqf/z915LEdyZNv2X9482kK6hw/eJLUAkJnQ
wCSsoEJrHV9/VxQvyaq6bLZx2pNus2YXgUoR7mefvde2S8xTlhs8psOkOGvzrR54H3qGEu6bR00z
bmROqI1JwedKbJoTQp+8hq8DSJYrSqlubQI1ifFZ4UkrNQsuA6GtWG5tFopaXW5d9zUwzCtp1Hjo
78aG9rD0reTTLKg4VdueYIeXbgqu7XM3nwSXOnIxr7MnSUG657f3CYvsAbOfExuHAa0X0GcYi7Vp
ri0iPWP75Phfsmu+WWG3ljipmyZcW408NrZ2ptCF/EJ29FS7dnndLBWei1KeytDeZbgaTcxXT5VH
6N0oryJxl42vRgoNDbhAh02aNeGaB5EfAm5zpz0GqSXLhVNS6RtDpMDUWKDZPUXkxXVLb4fii+nk
D3XU3RSqXaXE/ZyICs003OqE5SJ0a394yNxi5XJ2lw4o8Y72Onqm4yG5CtRNlyETpMA52vgY29uh
4KnPg6LAtVjNdm8iFYhEo7aH959lGAl0zKK2uSNyCpx0OJGRNBezIWLkbhEhzJtHczi21Qr1J6LD
bOKrXMvXynstp6upfIjtx1L3+bLlyNmsw+mtCDwaRksjvbVkgJONGgM17JyAms1peA3HT693dxHt
mSHgK3ydrXJvewa33r93KI3U9FMrDqrsloXz6lGs5GEaSsKT2TuwxM4hAlCL+b51VqpOV3V5a3IW
629R8TBxfurDbawORDbiaB9J3lq1oMGOukWkZBajw6vS87VsXhsMbVn43Jrpsar170W8YX4m/7dI
SmodvnzQgWZeYv7C7MSL9vfzkTXPq/93PvpzPkHI+HE+UeUUmsrjmQv+jNAr2RYDYaxkAdtTc6F1
b+gM28E8G9VTitoLnQJ7FpV4FeLhnVOSLgIswe0HL4UKoNFWyVayJNBw8esY9Mwpv9KpoSIRHqW4
H1uaotUlCM+Vf+eqT4AQt67tnL//pf5LF64aDicUHBdIyA/v3f8RkW7y6uNrzH7ct/70J//YuDrC
ENxKEJFsZZh/1MkptCLShMqxrVnEmbedfy5cBYsVU7Im4IaE0PTjxtXWHZdTH5+6rv/DjasxSzZ/
fti+pxbQtySEJO4Y/MhfFpam6RBf0W0kHfmelAe+3A+2z9fI43nq8cAUFm5L7mqhNT/jn8Oy34Vu
eOV2nz+8cn+h4ph/+YuIOTAOa97SnV9UgR5go5fOhBVPY5OQWjwyv1HmfRj669jYop5fsj4+WLGD
IzejBpOLEcSOES+zMld9WYORvZtvFUQM3QSTlzWSlPPutSQ/d2b49h9+2581jN9eNpe2ZjjYFCbz
Nv78Hc2yyW1YpLPTwGvbjFwUv3UUEUfJuje2te6/wly58dkyatzvqQZcAuk/YALiVrYNyVLWvuSa
zdXKNh9rX98knNJ+227+/tecRZxf31wQU6iXgp+B9vjzb2kTnzHSiK1pJQXTd73li03EgNbbft+C
pvz7n+b8shUmATProZS2OLNgigvw5x83poHlBynW60rz1zCT2Ajq15Z01xqLVdWTG6wK5qpdTTR5
InCGRUb/Cod0U+oSIqVZvao4u4Xet/GLBsfmp92EGwxJnG4tkEb80/ZjHdeXAKIhSh14AdpTCWq6
MUZyJ4v2WmHsrYTKLGGe/El/b0wsTpL11yRvO8i6Sua3hl7tG5leyWZ40Bh6lnV0EvlNXhMRNvct
3mo6jH4T0H9if/0YDfr5iT5/WmAC2jq4L90EISZ/+ZKpLDFzv+bUiuuHEZmeKh0mxcvfv/w8En55
s3/+Ib+Is3UQYFXz2e0G87vcu58SqlPnrr0mbP/DEfXXfx/JY42nJB/zX76rnggdPTT4rrr6/cgi
q20UpF3rtzPj375q37HUP39857/Rnz/ml8+TcNsiBtmAOMgNe1L110Q9GGoPnX7Rc8sC0KXV3qB7
xeE4S6PrNC6OjFvLwn1UxlcejPvew+0cUKwUuNdeajNYEXgjP53Ifh2X7cHwmx2FW1wv+PzpPcua
UxK8C1gNOR5jzx+OuX22ShuBfTVBpcdB4kJPSgexLtVr4JPJHLNvpT2hfZNfhmfZAfD6+/cVo81f
vbN4a/C0KhvZ/5ePTx4mRqGFQAqHedvNrUgn+m5TGOaa9bktfWqjXTbQeMuwVhrIjCYptLCrNrrr
4e7jIZT0921jzffombipvbLo2g8KhauYiNfO/m3HvtFMJDAaedrEO4GJd7jsMEMeQ5S7kAQrBZQr
UTfffO4SNaEHA9Jta/tINSzTGu2Q9/HKoRQr0LiOth8ld/CYTH47kdi3v0pshxJDGLZLHg+npITA
0XfXo8bDUAH0KfPyYFLvlTKwaQM+Ry6ygXGP2exhdOgEiEwYTyolYJJQOh4xtrHBxLZAMsOOeTVG
/rEV9Rc2ciz8J2+N/rapMZ4PRv8y088XIzl2nQjjgJABLQ5t3nNWQjZXnfZpwxBTqERgbBDzvevS
ZjbxQ3Is8XI02nWOe692IAl3HEYXM99RhMLkvwrT8NEOoHnH7mcnO8wCNtOWh/QX0WlZgyJwTcqr
svIUIIyNiXrpJaWMTqYfqPUK+0y/j1IuboSpd1Xr3HeQf5NE0jU2vaVWuhSB3OIQvMgKT3zjrl38
7zzPN9Lp9sjSAFW1h9RI2EpceyOk03oGXzo3mfCoLSRGW6foh0wPOubNPMBz0ARItHep2S17sL4T
IenJlGuj6578Aes9GAGMJupKo9BcN4pjZ1EQFalPjeVq1G0oB1j0A3KmTudZIU6diK6MLjgo+RWb
Afpa80F6dyUcfDoEi+wQKacKobuDXDVAp5g5B2GPHTdU1za2hMAm42SgPOfR2tIFgHCDl5R9fudI
Hx/KXRxEjyhHx57SOc9Nl1XyZrEu8SxayZNmExBXyseLHXsbLbqdED7wid1qrOhjQhkmTD3D36d0
apaO9x7BOojqZyd8c+KYJsa+vK1N8xTYZJ0856Gh1mn0XYbWGdthAuKfbBPCSfyuKNd1mWJlywZb
7/gb4THF+OJT2iiM9MAS1gvqg0FXIIto6lC1F7zeN9B5fN7AqL1OxvJTJqyRhIu7ODAvemUkz2EG
CrYecrWYmNgGmh9rYY8HwyjeO/bL60TNt346gcjMi+dYa4N90sbxCv4SH7SohOSCcJl1dbst7Vns
DXnHVpo2vuRhQ/ohjb/F0RXuh4U2pFcxwOEpR8n0MGlSeDeG5Tno7edYmmwn6lXtzl0W6sGG9ado
9dVcAm6NYCXDsfZdDhEA1jrcmp7IrtHNSZiP1tGX5o7ZdkGV5KIeQVs9hD5/h7g8ZYweJQSW7Kuw
e0SucOOAvsGqrkX3kCS2wvuy9JsAWiGC1q5qoFkVnwaPF7rPfTSPKgFbDB6wirV9HmJWqL9lw0dj
U6va2YsyqM/KJG/dikU2Bgw0aAVrjw0KXX4hvuIZuAsNnFz2FWzYFeGELWOyAtBhkbmGItI1zaFr
FahzEjGTcA+z9saybEFZXQ+gARJWb1s1/ESNR5URPMJqWCt/79XnkToNUsibAJCAA0Y5d9QKJNIV
V6NdKaszHr+VM/t9PG3XVkgyXOyGkJg83Jkp/qjdYtsRCVrWUluJyV2GVdJQ/Wk3GyLpijrNuloN
omfdYFxpvn9kwzIatIz1X3ZUYyNHGvH8Y455Iy2xHznx0ho78o/v7QRdMnjMmLVbH3U/Sp/D5mWI
72sAlmOdS9gH4stNqPEiwRjRDYx6a4nhyfK1pU52O8IPHBoIGW0d0tE7VZ9D7a6i7FM61KHUwikX
iLdHvx2uu9SdbkRIF0vrqENFs5s5u+iyNxN3lIGvB+v+1hb4q3BPBc2bg5cq7b5anFUuDqsCp5XE
ccUAvptwYCmcWK2kRBqXI/4sA5+WQNrPKDCs3KcMF1dHA12Hq6sFH2+Er5KWnzZ8YsV3CctVme4n
d2cj5tvdlvXM0iCFaJNaxAbfkwVLcZDp052uWFGZS4m7jC/F3J121/PcLHGfseBaCOXDEmR9o8fL
vrMOyh5XbvICpH2BQX1r42UL8LThwdj2eNzoNODLi+uNlgNQA/jgjNkQB2DrbsIhl+OU4wK+C3HO
mTjoQHotyxgr6rs2zrWe49bGbTe66mDM7jtceARk1i6uPDrc7mXf4v+2yFEqqCauczSaYt2q5Jzq
77K/85ObHLtIqy3befAvQhZc7w729Gage7nDU+qJjWAFTu6Cdz1g9dDsa+a8wDuJNr/OM/tFhvaZ
r+LGwsBWWWUy1/2e2xrOUe31z9CEHisTv21gXHr6xKPQXf2Hm81f3WvIBBnMAIxQv7pIJ5XW+PEI
QwTNruMokNJj6gt/KxD7L5UeeDUcHT81V+p/7/U+fXxmNQP2Z9aEEGc//v//++GP/ak6sAz6fmFE
YRCzK+J/A/L6v4BN0F3GfxiGSbPcj7IDM61hukzgFjyD+Sb6p9HbpOqLKyiV83M+/h8F5J1flvDf
RyJbp6IOI400mfd/GU0xJPaTmO+0HtmevmRzWA7bbG6q4HkvB9KKubghmvbo4rvyx+CCFuFgIZvq
8sWt5WPsplcD6J3OJA8RS8qwiL5AuwI/IruD4DbexTy3ZUS/UMvsm38UeXFXW/rKR9536HIMTMR2
V7Tf3ePX7A1vxtQDvFGRYWbP2ZtzcqSst6nbgB4xT3X4LfXI3tNBCtNpSFmitNfdsI71aDP5JIvQ
gGnhOAJ1BtnGekwBWsxccx3X/skUASGSfvZ9rPkqrDJqTEH8LDUxrIPk7KjE3DppCh+O9FJSWhco
P7jkos3gm3vPaWF4QtiScC08n0bGJvAsgMPBsso2oggxhUevhU0eO7a/nJoCVgXxamJvhYechfAT
pX7x3UiJBkXfHFXaNqjNTWE2C891NmylV7n/pgLoPp0pOYubgxG8ZF15jmzrVMcjm2XIuZOVP1Lk
vPZ0fVdPJkYASsSQHoNVWtjHUWUXpb+05Wl2Ck/ei0i8RR5OdzKb8/8s8h0xHYwOVgrdy53aZ3H1
DfseoR6gQZwRcSBx63IeTeHC6QmHM+WbhbEGbIMteLoCkb4CsPXMAvMy+tkL7LoHhm4WTvojS0kW
6bJ6nipu/aH7YLKtDsDTVAMKkt2/eEijgVsug95ZGXZ3nkqwsFX24GqAu+JVobPrNn2DFYYXbzDq
LF2kg5zNd+k4bMsxLHvUw0+EVLOBnHW1zpr7LFGL2qOKzLj2QpQgcQTLuBVcSIZpQSrh0OvlsoQj
L4qZHQAPbykSczO2O+GOS0rjzOKSGUCOmxd/cCjJaC+Brc5K+St3gH3iuwvIb424bsfypZOgEfL7
pHmQOGltCQ7vErRcKxMK2Fn5TvAEL5pPre04rQfA2syJ+5hy6HY0tzXHXlqdxVBuvTZ6kVSHiGk8
Ek1YNE76CH5u6atuJ6tmOZbGo8r2qU7ON4XIlpQgDFM2x3gkxUtqvmTi0Ush6mNNdwZyvWZ5kxRY
s/koFO25xxhG7y91K8HKl3Lt0cCdVNaiVmwkQ01M94M4Jiax5nkOmhiIQgYjt8xPsYYjnFtbzOBU
sJ4EomaQ3UfxNo2TrrxPWyPI3MWPJnNXwTomJ+p8qRnIIFTZGEDFBAEPMLLs/UPF/EZ26npo/AeP
uc6e8Fpqn5Jpj2Cos+r8AEMmju4q2ITMsd33AZFJsWFiRDbbJEyQuYFL2WamtHUYecM8ZqIEsha1
D1lebAKIj0EACyn7fvmcQeRl6DxUYrxPk4fIoaJvJnMx01bMtgE7wWkedmO7uQ46ib/sZDMLC2Zi
UQwHmX81TMp6QfM4k7PRfoTM0XyvtwVzdS9Y+XPFb3NtX5TewmVnlvN4cZjHe+bygPlc2NHG5kpu
M7e3wW3HFC+Y5n3Lfh2Z7mOm/ARfcmMhHrA+3/mxeo3RA7yJUH2lNfclSoGBYhBy57JQEAZL3+co
CnRTbQ0WYz4AKKpnrnLj0RyurIZryBojyU6n8qUajG0MAmTI/X3Xj7cyYqxw3sPwLfFmnwZeVaxs
QAgvZi3W0WSuDM/ZFJW/tx2cxh74TWGsskbfpwYIESqstbmjRI1PBW08mJ3WQVEQAmmvg6g+WW58
4B4ze3+gQRxzr8NPAADSd1bRDNXAkti3bLmEf4mTcDe1zWvbpquqw9od42ypOvrT8T/hlU6c+4qa
6jJojmICvaC0fcktbEZ2VZU8+FxgBxfPDdhmj2RKn7Vrx8frTxASqQIulViJgVisQRONh0uwDm98
FIhieE7s4pVBe596rKi6i94s+/HM1bZixS6x2ukFPRkgsEIRHRMpruIpvc+Lmt1hAKLK5ziod2P/
IfAkC81aKGdjdNZWx39mEb/X2Qfn8rbiIeu0/oY9M8JBsyhqdxF71lpOOkYjsRt4gE40nnVflhI3
0g1WKrvXvC+vCkGWJuCjk83Il8bklGGonvrilBuMCZil7HRiMBdPfCH3jAWthzKEhahkTOhNmgBw
yM04YW+wTqGRrNUwzohqKG3WJjRaHI/YmJrg3M7jOyaLciDjJBmTW3FjoiMMYbwRLi9L8s2p1e33
69B/750PcxFtXH9/56uDz6r6/Pjl2vf7n/zfax/FFiTxDMKuqLzfbca/X/uMf7FOov4Pwz3/7Thc
CH/fNol/zfQqzBrmH6n+P699cIz0H7J//yTfN1umf9aoheDCSc6L2mJM/8YsLP+Q7zOGSCk8VgCx
EraZybtdjbc2uZYRD5DjrSYX4UiChx+iD23Y2cbDD6/YXyyZMP//xS+AVoOHSMyXYDGvMH74BbIs
qhxEjXE5aurDdV2xqKeJXgcGVUQ0LgzE9z5J4NPO1KDT29suHnbpZO98rZz5/8FmohcEXPgG9hNa
kU+59sQhfgtunbq5yklvylKdShXKG0O3gXKWDbP4fVMQfW4eJ4xuWBvWQWWuzOmUglCPU+/BxwbE
Bp8ywMek9o5A6kZO9egtzFEtYLIL0bz57vhU2fI51Om9wD6RyXf0iSWb7yVLEzFeWriFk32eqkME
P6TmAO+khibBECyQJs0ifxncMtgR5rqpm/6gV+Wtk+IJHAo8E7V3ilLxWFXRUyTGu9ChGTMuNuks
X5Z3nudTKpDeBEGxExxwQwiw1sDLAbMv9KZvRpLBl+L80LM7VYfbBvSwcneIG5txItSBqFQ2kn8F
dRmDt/CoI2+xwMlRbMzpW+Eja8jMu7Biv0V1g8w6nEbKfYrKRTSoYQnHT64LrSSF81pmXBhL1YLk
p6uCQqtymGfHii1HXspD6+c3aWtet5hizHbm7gMxSKnoqFkH8Xgq1ELXKyymCtiO9cmncUHbKRpY
hZaTnFT75fLAi5pg07T3ccot3OLQbI5EO285/heZD9yqfmqarTe9jwZFLQ8OcmKmZUSEDhSH8SYw
fBTXBTJi4HIKJXc5W6WGtGSCHgf5saeGTxBsUi5isdiJpl0DdJ5Bwy0NTip5HdG/dPjO2Ibu5eCe
8uwDdMKepTBTxg5i9lUYFMMaYvvKDiEf0ndX2t4+FJLoIb5JI85yXACcQ7rTn7M+fdRZReaO9dQZ
CGR57B+myTvh3UGabQ5963Pkdpesda9FCcqrjc5hxfUs1DdQBXIKVoa7lKuPwRk+IDd3w9Ey7nQ9
3VZ5f5w0YEOB1lzXOM38oDz1EYqr5h4sPz5IbEU9GEVTEh1L7zxlfahKWxOTszeTh9XVBtwZuMEy
RozAGiKy7Egy7KoqyTn2NBkOHQVWWDEerM4uVr3qbm37Kmo9/PqFgf/O/rAHB9+MPb4HTV8hYes0
oumJT0xveEm50B/B8RKwqhn3aAS/dYLmWsR0ZuRzUbVe74fYaZbF1NxMkwGdo+Czo1gwkj8ysuSh
rcwtXQlrnXd5C/CiA4Bp5JvMayVTTnwTq+p9rOLbuC+KdSpRUbI2wtiUXNchT4i0prsjwAm+0XPQ
QzIsPykVoD8xtj5cO+OYhQkU++ZGlu2DoSOSJT3siybiE/WeAYjWwAJZRP4xHSYOVl7+1siabiqx
VKqtxH9Wq/rJmgJj1STWbYAPB0sIvLAxKq4SGJyCroNoLMg21Dt7MMwN2Gnfv0WmW3pFtetK9Zz4
YjsU5OZ8dS+S5EWfjG+9praamex9J36xR7lL5p1BoK1K58t0uBnQooVUsOIGzDX+ULWXUr+zpYud
E5eidRlrHX/MplPJy9h3z21dHorOiFY9iOe4iN86eD6ZjwO7ylMq8/L7NtfDZVIXp6TRiNh5AJKa
KjkFY7AzbfQ604tq3mXvsXFANYmeMpAhOo3j+C6JJh60oX01ZA3xzL1P5jK7ic+tofs3jU8HXske
xO/FifuNu3Dw3HEx8dto6+HSc4vppbI8ENbObS5S1Fbk8arX7gmN3COROeRKWDSn6iWV2Qb+xqKH
6mFXxZVfPELp22glSNbQwv7p7jpm6KElTJr1qzp8yZqrKXnLR14reUl9PpgWn3hXbl2IgL72Eg/v
cS8WhQumKHf3tnjD4LA2Wmvd695CMWEkPCsi8xqX7mI07hSQiRySiI9jqU+X4CIWjYmb0bkvI++o
S9GuotgDBmXaLD573Viwc8u5KHpPSkDWQu/Wm6FeDgb5nZDLv19GT7aPfyHJrjCjsEMzta3IiCy0
FTw7A+58FEZXuXqQbn1O5h45au/NZTyNX8IsP1zLpLeqfshNHKyx9hn0n6oz7uiW+BLTQxswqhr0
NPIFxezYMkElCSXA9jZFMB2NbO3LeG9gnw6Trz7oX12u4GUpr63WPmp9jzetbM/4L46qu6escG/n
SM1T8SBFfTOV4kpzM/Y1BPQS863zCCrb7PdKVjUlfUxmjQv6StB8qTL7ImM6IsNhVdWwn3WnxEM+
LnprXRovGYfIGHWgRSwiCNk5hD0wyG+xwrVgBNei3YXFsGtV+W6V+Qs+hV2gxc9pBDcjAMPH1IKH
rD34if3SpgwKjqAwC7R0akXFIonVDbu2N91rbqsme9S4yxcoQLJ0mJA5wYrC+81u8N97+yWzZQks
NP9e8bz9ln18VvUvd9/f/9wfkicOYYkag9nKpeDiB6MVV14b0RFHF5djOQfb/rz78r/jySBDBzdK
zNjW3+++4l/8VvzblNSpL/qHkiddGz/dPefck2MLk9snQio9ke78z3+4e5p+Rpov56s7zWqKwSZ8
hUBvnQgpp8B96LNyBu44VUJ3r1l5QNi1XdOWxzGIUfaDRx6Vd6pURAIKCqpMupsjyPpJTs8Qi8N0
nYvhoYhGFiXT69BzxYqrTK1EB44/6fECzDyIlu/I3EPM8rMsS+6xCf8Dq6jMcg6+9J+C1NVWuAbp
U2LRocDujswH667NMLDbr6yuiGGTZh9eXEu7H4cJT6GnK7BwBzFHLdyEuMwUbGNaUklNn7Reo80w
3aRYV1N0IH/szXU3BTREWAsriG98q1jJPJjvGc9JFcIiD0EZ+mdgU2JZeHQj+5Aabf3eK1oWZeo9
zd6jwtr4KdzpwgO5B6RiaUGCX8lAsU4S93bO7ViQ+ElxpkcahQhR4KBWFqm6rmX0USfyISj0pdag
4XphYqF+wNDMkuYuCCySf45JOmeqUGOJ6LkHcvUgBTXzhmrAPfa+hTSGrT7Nzm+ig4YqiAzJniKQ
jlQI4J8izgD3o2LzQygJClYCMIDLjm+R1QEu5ZIEUalBOywTfO35BQAR8RenBmEwr7j0HsADeeKF
zQ170Vn5Vc5ifY4KLWP6rvAmv+KeY5MrD53D7dcsL53Fb5R3jPwphWhYtZd6F7E+jd8DN74bfG/D
fXZN+AGUWGShaMcN8BOgUBa++l3T6Ouuahe9rT/Txw5NU4a3srRf3Gx8C6sgXzjQ9mgiIYeSb9py
APfIB6MyxgLCoUc1lD2M7aVB0F+6lleTVgyHLT6Uel33QTkT1fGYhtp7lcirFu96BOvCdHBeqY62
MTPSV1WpnhDn7gvhL8dJHEnkbnxol/EAA2VknUdS8SOPkID0xm4WoRWL2aZikjequCtU6SJ1UlJD
HNe0CuAa4/wV+xoFZKNcjvMcJ6dlF0AJ3GCGNUAqDf0zQJhbuyd6lQR0hfbZfUVBHOghuartuTbD
7klxltbj1Of6ruwLdR82uLeIm5J1bUEckIenVsliBBvgoIwMkKve0E9pZn9p9niS2ax8UpxdMEDi
zaKpsEWdzWngrdzoFEYUOLRN/1SGygAS/9lM3V1i5PEmdcYzn5JN1mgj1djV48TvQ7YhLy+x7Iul
EYM6H2zA865OdB/Y3VvWaiMQUhaSbRlgkdQnYm2jC9dhSB5IqB/Z7dhL1ZIs6MVYYb5JL15DE/zo
8S4aZn7tYe9sQsVMjsJTW4KQr3Ub6+PsuH9x3JgtI93MLG1TREVE7CzLt77hQMcNg0tgRHJRG/2Z
2VODup5bu6Ag9mu7rVinpv2t6CGjGSFnNW6emRcDwAf0971pdNdM4BebZjwYfMVONnV21vTp1LER
dprshYzgnZbwCSz6TP23n5Sz2jN7eP/mpPx8C5O/EonmP/bHQWmanEfkfk1ghWr+J78zoBwDQyTH
HRtZotTyBwbUnGyf26boUQVm5qqfDkoWSLNzF0LU9+XgPxGJpPzZ7zYflDaCCytNE9sqBttfzLW9
rEWmRhDXvrSrvYLvE7r1vO+6DUpUX+wkenuJlb+euHm30T510TJhn3Qavh088eWVQeViEdKom+vG
IdDj07yXrxuPsnJidtUhteJLCYOu8ty1UY83rOrW0E5ZmN/kMlinVIKYEag3Aj3oRYeWImBPjx8z
LBOCc2qUDKLjVoTFhav1KkLcmbALGBEwvek+npBFbaPf9D1xTzZu4TbFZFrk8uyX8qa3Wg+FFBay
jaLfpPFRC29Lpx3Qh/vHjsdbmrnbDI1KjzPuyiChxLfRI2isD2sTs0bqazuzIY3b8zVVJ9VfmSFy
+CGv232at08D4HydfIrFY5O0VBbTDO2ITZTqa2ghPU08I1mgogUTi6eDlviWI1YlV1HDj6zf41RS
dHHIZ2YgWfoQDhM33VVgO6sJL0EfvUXt0eyAKXuPbpsspfkm8er4ESEkM9rZ4PxluuTTdwiaS0mF
5ACZMTYRpOfGECraV8l068+UjrF5tasbdp8LPqQcesOM30i5pwdOfYu29655yWcJRr+qBF0/1H2g
dSPfkPwp3eE2C2AYM9RX09bCUBYb911GrSBnjQazY4AEHta03yRYswMzY9Pi3HHy0U8AXDCwsi+N
YsmStod+9AZsPph/PXZonRvT1EW71171TLzCOOgD5GjBxZ5TFPEtHap45fOZ08pySxb3zm7HjcaT
lIQvjTf9qvPstRPeGUNIyMrYhBUbLWydKw5NBIgTZ/tCWbyovY9qU9FbYayET1iLWosyQV5Qat25
+VufBE+uPS7CQlv7oPgy630i1zUkOZnC/Ah+a9OUat0y9BNy3HPrq6j7HeFvqb2Kh2+O7FZajHZH
CFE3401kiWPhiuOQU2tjuQAa1Cao003FAqYupg0DEi4X7FV8ot2JvWvZ7xVQUzXiMWnCnd46p8Fo
6eAgj2fwlMYuY973wYT9ReCaamEIayseOFvTxexk8/9s/PxKmMWByPOpMNmkhNXZGulLLBt7VbnZ
ORrdDxlU+1SLretI+SWvQMLezNhNOih5XZNckZ29MO0TrqX6yN2p3FY0nq5MBXCm+zJgS3bxyCKO
bo8uwAlZacto+lBx2F6F5l7Z8TaudGsTKWrnsoJmx87Z6R5vicgALLQ9uCDbqS514T2EVF1lHo2z
mk6aMHoFZ7lqYMVFdnNjJj25vogVR3vl2uYG9R3Ry2/P/H6zrWq8NWPyznWB4hpe25611Uroknbq
rz0t5bNtHWvKObizrITr7xJ+8YXKgWi2oLw0PsVNPNiLuDW3kZuc46CEW+YwoOYEQqlaJryNdpC+
B6ZxLog4z5cmLHq7FJPn6L+3cXOqc/ZFusaes90ZCkS1ACqN8HFhN4UPbxr2KQFHjwahtjLeA8Va
yvWDYx41X9SkrR1qWBTdx6YyVoNy4AkMe9J0qxj0M7VFO32cznmRf4tkuTM1ex+5xiEnRekG55rL
rDn3z0vkdHZq9WDRvhl1b8lYpRvSJ0iJ0ruuvOTaEpa36sN8N/fV50MDPYeeowDeAn+97jlsGRGq
8SGi2wMD4WvVUGgkKm/tjSjhysxXI79iRZwg714mf1jG7Bkhjyh32kU9DrvqvnTZ4jcY85COk6KJ
NhoLxU50t61TwLsXDc57cQFvvUTccvp6H9TNLuz1l77D/+3bn0U5rLpAHrFYougG36iUiBe4ZNkv
MuCEXvZI2k1aOvE1rvwLC0YVbxGnxUwI0hQQusKgStAQO8MKnifLuQYzyt1fV2BxnzRuxZPXYrul
NKVJ1mPtndN4IqNAgtUampWgR9VwfdjrzlUa46vIqT7tMNvq3jcteyS+sDUHC1gq2j+/sS3NM+i8
9UDAEDTdUU/eREgMEtEHaQZfKjH8euMBHRyQDYddlWAthECeHQfelrF+rjUGlFFuQo3uoDJ4FgMc
fHWxbWPps/jsG7XxBuM69rPrsSlBKEfeaSSlP69Bod1lPPT0unocXUzPuqFdJ8ZhZI+CK9jUHzTt
VhFY7VR/G7lqkwJlT4ut2R00UEySCbPTwnuK3G7DaedXN3ZN5VfdHkuGhLmvupkJquWmpdmmgEeh
N5ci/UqJbWoT/oZk6xSYB5OXKU2OouuvI7qqK+NRs8iGm8/x+KT1Fy/RsKB7POHYHsRfBg/adHpr
7efQ+R/yzmS5cSzLtl+EMPSN2bM3YN+JpChScmkCk1zSRd83F/iynNeP1YJHRoa7R5SX5TRrlJbh
JpECiYvT7L32Ce7WOp4OjkBFIIhPsXxq/afQlGd/QmUoTxnoxFK+p2wA4FZwWYqtGMWhY+Gqo+Tg
c17FWGjjktmsfFRHbOd05Spcc6+iudcxRgtQIByswP/QD6dYSt1FK0AZmPeej9nWzBjf0SUdvEGd
Kaa1JAOTBPMMNnCEg5Pi/+iFZ4ur3a8nVpTQrxFP6eHSO5eS9rZqgOSB3Us1NOrI1sXMweVgw3XX
TpGX4I96d8Q1QuXjEBOOlVMryI1oLgkP3XQ8aAQCGPmw4Bm8C8t7U1lUqBHlpgsP+kCOcP7p4nAN
oey3u7LbJgaCzfKBo4rdBVQJC2ICBBAqtBk/BAp4oSYHNX/sonfA+EF5rxKYFXDxwjPmF6KVT15+
h4+TMSmJBMM2D3hwsAipRnH0xMp1rpQ+Gxu1uOeBNUI7qmUI0dVsafr1lSh15vXthQE4gQpEIPfI
FxZGqS0I9tklzM3nBIpyD0ZoLTV49L4X4HKkjvF6uPBG2m4bj5zQAjNHOqg6AcHFY6tGS5fmOEMy
aXpiL3sNaG797CU4piLtuR8Hf26F8TL3hwv7hWVbQH22KH8sNBYVsBcsJiEFBBf3GVkJVojs1Ezx
uuFDF4YUEAPjSeypgeqsKLiWCmsh3/namND+OKRJwSbdnJTNfkmV+QUuztb0w8sgkG7WjRGufCgs
m1iQ3JjbpwCAb1MyAocrZo8LuwkOZmN/lZazJNFwhaaPu3tVs32jRV4D9SGRc8II4zDw5o4/LBPt
VuJYHZrmaIQqLlkMuzDDourFiOxHUZxDY8NviBhQctlZiVII890xvG+abFfHEkDZLEO+HzWahK5d
JEx2fL3HkCoYlHNZ+mRbNfWzyfJDy/kdJgFxs6bmsTrRLFtmNPoKkOnMVZy5ZYev+lBcHac9u2Vj
zGWkWYusKB++tUD/oRPRP0ykODx/2emRExz/1z/e+B/lIY4+qr91on77Jb/3fe5vLlNQ1u8MNTWm
oC7d3R9EsykXCXEnzy2W884P2gC6MLwK+h/03z/no2QmMctUXRUeyvQL9X+n7fvmYvrR7aVOI1gb
j6zKy9k/255V8BIissu5PZisE2F0tO5JUJbFo3krFHNdRUjr2Lf3A9waMYc0uPQ6b/ndJfw7icAk
QfjpbVhkEjDuxV+LfHb69++mtBYDnJYSHamgjeBwbNF+66NIt0xU7jLTJJM2hEWMg6C5zytjXaTl
xnAGk8Iz2vjm8IGn5OKl1mNal8F9I+ITtUmK7B8aRt1d8xaGqxOxOOm1Yt5UWBiqjEFwJPNhbriA
OUMbzwZlvqveBtm8moXRM7lL2TQRZOYDN1pYDHJ6lWGZT458JKQyN3X/QC7ZeQiZkuChkcH4qEB8
1QDKpAM2rqJHlq8gg5f8F8/2Cs43MtFrYZYDN3jjPFomYdO/T1f+ZwOfzff1p4tJJ2+hwkThSzs/
IaW/v5h5E7dql4QViztiSJTe+ygMQo0CggXwEOVbAf+DgSIBQxk6/4D0dI32MOHEKUfyT6AsQsyl
2HP9eqGjSl54E2V87BN72UU0eDxOaV0zRmIiL14dm8VzCy9xk+kupQMsRp3ew3htmOqO5AbP2jFb
x7FzE13GSc7eeqY32pot/UZFosbkD16JbJZm2hdXO2zCvexAt+RFx9skWzMY+pdIUnVr/mdTxP5c
D9Dm292HQoI6QzTCkgZwl67afbGqgsRV6kM4gS+6CLpTpFM9qabiPghF5flR9Z6yrk02SyKBFEt2
kGJtaGR5eNuouEz9G3bDdWIiTbruXvPLewDIBJ4O9XDoRwl3SfWTKeMWXIptrbrOPtWdnPrPt65j
xpamlgK/DY0dQQYsoqrhxav6rZOYkhk9Iw6Ru89JleZEu8BiRfII+CMf/NeuFPJiSvW9Vp1503fP
JfSxcWhrdmZddbGKgUZXY3emxrGBWjbQd4Ewl7aO+AF3t0/vF30BHwWLphC7LgJRlCIc3GrQ+2YN
in+Ym0QFut5FbVJouHpOjHNkEBOfO1oIIiI/65O+rRvlrXd8dwY4FkciKGAzudMFNJiIDWLmv2jo
RTVZfozS+ag1gaAkBZztG42k0yXoN6RiIlIZpExqknWGTyRs2oc2I1qL2dfktPHyVVQntzJ3z0Lx
Vkh5oJlw7aIk22J+7U5GobHXzF4jwz90MQOKVg6P+JFg+7U+BUD71BjGneIi9EAyTPpBmD9YSHHA
CvcHIOPqvptqLEV3F7mj00GHEr+J0d1bSRZu3Vp7i+hIF7ggwm3gC3cpSlXfk13XkH2OiDlLjOem
q3eRjRF1RPDqdud2gg37OUJqJrFFC12GS5eW5o72cSmjEj1eYUFwq25+YL9VvW/PnCYlQDXTC8xk
+p10IxPZQLus6upEFbco8YAes5BypoBOplaoQHV/dJcwJJnzWO1LylFy0ZgkiGnOgwuLGS2VzKKD
57ROdcMkqiIV5A5XbuEuGeQQfiJtUNgayujQx7Na5O25McAZuogZ6ILp6Oa1JSh0iU/y+9dEqbJ1
WxMxJ/NsEdjGVQYajtZqSRytsym84DAyJgAP0FO5tdi1y6qNuF2Hh8K0bFID4l0YJ8R9qgbGPv8V
KSesxbgXC0tjU4sT6FEaQ7CutQHMKvKQSBB41jJYySMSmLqYpCFZH+xW/aJJxlBzQxXeDNHCERva
Y0emdyERTZrOXQ5hR+k3gU2eG+7y3MPh7oEcYZ0UsoxCULzw9O6UFAJBThUNyrqUIE2KWIZz7EJo
XfrgM6sZkpCZns+zqrjZRvfWjiTS1TgjR9AfUYzq3SwtqnQVr+1YcdVMGSw7u34fR/PkN8W1N+Ji
FlbxM7sqYDeWV6GVpjoNRnrqOBrOnjVAtbWSl95h04zzg0kK3VPvzW3PfG6YrHij+yRy5i4Fov5+
CFZ6TC56bCLXtR86v9qZGUG8o70rQRukDSq5WAxfqsK6GCjM2BQBTYMsNhEwHxMAdTTsJyDV70xG
iIOJvuDuwHFVyHWSIJQthxenDPe4x9H2DirFqjI8qvgssrgu5si4gsey5DGEDCMB1Z2Vl06nYfNV
MNhxkO+dwjnawTQiwdehl+CRs77FhV7Cww98gEOSTYLnRfaxz+ybHznLOpXL1oYePOC5R8E7INMX
A6p1BBdJvB1cPOCa80QH7aNyak1imjuEwMAw2+jT831/4ccozVJlH9BHFQ6WziALN9ao0NYxYahq
Tpfeoe4t7BJ9dpq/GZ12ZwMU7AClbtMk/cij6rny7OdKGsfQxNkZ50AFQ9s414QZ6w07taQldy3T
Fk5vvzRpd5xwXyM0sSRDPSeIYQbpvWKySY9SMvZlAryP0+jqRe3cC62zG7k7MaLGQTpzG5zsCswJ
A0UJNgFFcXdLyMMB2ehgSXOP/RgzdsY9PYurkmAhhgoD7FNuoHKv+UCdNePOp3hB5SXIXmmA5imh
dZVW8FZp8Z6o7I6wBUcyMmPAq/VhROIM+CCDdCK1K/W964JXCAi+TPT2gnngjpSRlZETF2erBgCI
iBEdiHj0dWjxenWS/QTO+H8i4YOdyi82OxT6dfMXATB2MUim/9rtaBNUxnQ9hA4cPqh6/6jxNe03
tkeOhe+LHuB3R9gfIgjrNzQpJjshB+eX9ZPvy4DmQXHPfuebovjfKfK/NR8/VoQ2RwtvGAUwCglr
Mp99XxG2mT2EvYMsTfUezHhnxeexgYeYa4wpmTGP6tKSzr1Ko1nlI07bdp4N9pOvA7NKwJOzikjP
eV3zqC/7t9AaTkUcbnHcL9qevSP+xtBp7u0waJF5Mbpwk2RVAr8s+/5Bla0+67Ntnz4ZDAUsV65S
Dc1R1EarXG0f7ABagJ3Pe8udqb0/L8HeuMnV8L92HrWPH5QH0sTLVcLIkdrTAyFqi/q5itRrWjSL
3iwOugkjIkUvCqWmSsuzwlTJrBsmxgMAC31vJ695C+TKch5kZBJU354dJE8155vvNmuGi7c631sI
NzXGelC3ugwigLAJZGArkZTBvg8ISs0cXB457faTzuZXyJWJB8wJYsarL5r14bEz6hk4VWM9a733
0nX2VmAe3MaftywefEKJm4bQbTEuWkjkORvbuoarjscjzWi3njlXDgS43nrJyYnfBZKtPx8MOVeZ
9vqA8MWwTS15KvPhxEJx44ZvUVCQpfhW59WBkRGHI9a1KnzNMOFNoReWd9IwsH2r23G/xfHam8q9
hhxsFQ1LdNIt2A9auBX9sEt9fSU61F+JCdiTRY+G17ax7oRqrVWpMW+qV03IL7a8d61GE4BTIsOv
nYPLQ3OKHSjeJqPAp+uebEYxTPpnYYh0Mjkp4cbrmPlKFnMZ6SRxWRCYZF+GREWHhtRuKFd5sif5
DGJ8tk5JVKTpCt5ZSS7COpp7zY3RXeYzqFOaF3y2cx4jDEGoI81GW+QYh02T0jPFFaFNkfdEaaet
tQl11SeUGw0wk30sSpINGn8sK5g0lYhN7yxMWv45sIwjfyGJZ4SKwpuILLjeFAHd8DKW+q4ULyPI
OCJFrg4Vv57WF1fGi6DwDn3WDVgbGdB5Slof41Yj48ZJV2OQW8dYxZttyBAaTjbiR2pSolHzLb3b
JtbcxxCebJSnl6gzGDtXmwStbtgHJ19VGOhH9lId8OTn7ETs5D4x02crdDEpouyNwF2oFVo+Mk4X
mhAE0TLTN9PbML6ZEnyo1PxHe5CHyHrQuv7oV8+D6txhMWbI6SX7kdAGY8LmEwJH3BSBn0cnLa85
Tn/RlsgCydJZdIS8Fp35MZBDRTAVqeK4HjvXOrkkPGbwlwY/XAnoZh3LkNB4aTDqU9AuhQsgr+gh
vjjturLtt1T5UkTZZqSA9FxGb+4uYwDpBfAFjmZ8aEklNogh6eisjOES9o96sG+aF6ZrPJhJeZHR
QovV+4CpF9Pu6WxwIN+mU+sml/aorVKqUs9/KOjUdS4ZBAZLKzYVH7CItEWZ5ItaAvFgfjChE12P
jyJ4N7Xi3i7Vu07Jd0zS0W/AKee2ZGHThMWiBgrY+uz876MYASwbP5r4TYbstiqDlWKMa8cZN33g
gazDpydBWYazzDpnOAMHllcmmUJ69xkxCw1S74sIL7WFeZ8ZitGeazJEctMkmQTMJnuP0Z4WXz2m
cW2u6tFJeA+Ol5F/SLBC3FLow1UCgs4SY62VHbkMFwEa1mz7jckxZstsZfhUZf/JwzvNngzcePx/
+SjPIQAn7x9/0TP+/oP/lGnov+kW0zVvemTimdHRQfzTwj095FXylzCZWM4E2/pTz8hQborPckyU
aPACplHeH3pGnvIoIPknm5TzySL07zzKrW8DuR8mZTbVAr8It7rF1PDnSdmIX9YddUpqqCA73s5d
0VjHXmgPZr1urZ1WnZwBT7fR3hPMsVMKeXVlTiNn74xArpUu+7R8ggF6NMZJom40ll2TpLs0qk+1
lotYb7e1IS44VT1gk9S+0SCPiU9Qd6Vg/FbYNlS0D4P7TERIYgdk9oVXC95kERgO7kWH+0DIcWMJ
UpLaAohNdRSd9+wESURT4JDqVM6jHKFkVoEh0YzoTumeOtiYenYL6u7kOZsmPBaiX5guSFiWwqIS
S8tfhwkbzXyEOvvZib3Zc1y6yhKCwoqERTh5o77P1BwUexO/wafSPwsCb3hAgCp3ksuIdxuO/MwW
3tlU8kc5UKi06KLLGF1Gono33T5gyut5oDJYTId7ItNGXt9bMVh4V0k44JHWXNC9v+uROPhqTjQu
wJzW07ASOQV2JoegIv2cVvhIMEH68aPSRPdmShZRzVZZAJS3MSgrrbeQqNGJ2kR36mG4Nrtso9So
UIkBBbfanALJJtoIlA0Lx63iyZVqPNtmStNL9lG2QVGKzDDa6zbm9yRd91X5qeflxi/tZmYPtz74
8HLWD6HdHRQ7lLPIiT88SfgxiwDiCp+ztLzVprjTanumkfxo4lRio8J65Gx6x7rbMgNpZbcXpHyP
TnOXwnnK8FQ3VFQmZt1CiRc1a3RdoeiqNjVTncguWH8Rgki56A1fVXEqeTDYzEMTGJqCOjFDxDki
LRy9qyiR3eo9gawMA224MDnm7wBUrZ5Gn5Uh7sshm4I0511GcSGtU1mQfN76t7K2n8Gx75PIObpO
dbXHbtW38ompO/PX8tg5YDnNYO0XWNyHgZURf4DZYGxhsaQlIJzKK8iAr1bUIphI2XphitSJtHLS
8ZENPUAQ85WZL9kV/d7T2a5Tb6oyoOc1m01NwptFfAKA+rywAXcD//WwwHOpU+Q2LrDvqJHb3mbl
LTZm9lXpGVHDNc2JJIuUp8o+4nuf06E9dEWzErgN1PI4DNsuWdpixdOqSNamdueO2RcHm5nBhthi
hhUTs9ENp6j8AhF3bO6cHhc2GZW9dZ1g7bXkyxf4Sw0oSk0xPpBwqgXKleXDNky6k+PFe8lms2mM
VUXydivBISBJlLK/Fd6IFeqdfjGp+QjEZ268lSQctAoo+DsvYSWruhKOdQzpNtnWCTFkjyWjRsaj
zqwEBlmS414X7V6W6ipsB4LFhic9nmJDn0TU4ziWWwsvewkKxrh0wkAeswcx+Zhk2WGs3ory7GEb
sgqP62FulOGLTX3lpAyn32sdSDkWbhPXT9xNt4Q8Rb5/1yX1ndf1DxWQiJJRhYJQCVQTY2trFdLq
T5EkXUm11p0CbVsZlDrZFRQngoKpBcoQ3b45OfsBmvdMG9ZGB/RrXLVxdhfl55hVqcLHNEDorUNg
sIFBn8Bkd8oVgqCWZtSPUK1jUyUg9RIUzRnt1aLR5FYpj9K/eZjqMdm0Axs+LEvIkUkbdNApQ9ab
12hR6zjDi4UOGfz+6IZrBe2oRGXQfuVHlyIEB5TuEpsJjY72WdkEebzsm+TBL4ZjJQgl1FBn5z0T
GRqEXKcsy7d5N7eRTuVDu4AhlQf+MXac1YA3yyL6yaxc9vrkIandR8mcm9dY+iN5CkON4tmaJ85X
n6MzZzERCXUeUt8PYtgYYCUd3mtKje6vk4JbnMI/51zbULLCLH40YqzPKtMqNtLE/C1Sw78aVXMz
jTMepnUJhr+z9xbiB5YVy7FhDN8SsgBl33OW+P/PQ3FDKUS8xVoLeqz29U5Vg1PXe1zMai6reh/r
8SGSjP2Bsige1H0t6dcGp+FQJrsC3UVeV8uYDAvV36aFs7YNhqWpLpF9oTTQUf2PgXFntvlJtdCy
Ncreh9WrD+9MSld9/zVEltUzRbQKvkJEVVPqy/JoQxYYp1YPNWId0FGqqXNQ8mSNkPILftpNlgTx
XObNvSc5xLCFXaJEQvsfuvU46scUGsRA6BmWS6+5rwM290wIIUTAVYXcMTV4CxuqWo5pLPE2g3Gs
9XyXFxkOs6c+MgEcJOyQ0WPohVwVabENPWcbUUVXId/p0F1BNVnLTo9h1JErIeCEMd812PFYfB4i
DLdZBHY+B/IS2+C71FvrjWeGqoMdzEOaXeHmCxEOOE19oN4MhBQtuNCq0gGCTo2S8CFSsejQn+EO
3mWgJtQKdrMticmlHcSt6Gxy8wTdzlvpCqIllm/JpvSGndG56qLW2ANE7rCeone9Mtn+h9enk4h4
KiZ/MWpqJ7fN+2vyU4H6x0/+q0BF7sveDTO5YeGWRsj7zwJV/41UWAs+McpN9sf8w5+jJhcJMWto
3DYaXCC0x3/Wp0CJcHOphubBC9H/rX2yrk4y4R/rUwpUG0+PobPAZrb446ipJDq2ikqLJ6c/otdB
dG6SR6Cq0Y6BROql+3S8MHLGgpLDtuFEZWeBaTniBNXGehWGp+qbdeBxRF2GZ3FZ2gNyh3rtxEQj
ed2pIfdBaNQ5ePRQAkrrWWGF6YhLk6mwBpvozvdMgumcRd7mz30pl+zKQpaQ7xV91tA7NFITX+cz
808BN6IHUK1fFPX8FLO9tNyEdQpeBJnus9p5SELAXhglne6xL7W9X+cfpZVGSy7JRnd0aHtJfmsj
xJrF1yRzZwX9s5MgS4WQ6NQxkS4FFBsEGZIysDC0tXQnVpmyipCLJLJfk7StyWTvNNarwtTeJVO2
YWORWPW6bwg77JY9ZUmgdWzRLpl/rUWx413MQ7TXPKyaxgeulyPSjVX7WXHkmVSIC6e/Aty3iJ4C
WvmYFNeeuhwc9TJRW5iXYh6xMOwjNnKjfk/44rONVIT586wZH1ql2vbdi2fnZ6PP35yafRhJ9HZp
bzyCEFFZNde4LnHfQSupSLRAb9oJYmZwoiS2yqZYYckCgvngIQOzBOIsK9BeCoNaoihiRmGssCqd
S5KQWaNDbAKoL25ol8k78BeK55x1LV7nxQvpo1B7JCLdcSdqbxXzAGL1hURL37F1n8VW+ZYA22+d
SCyr6UOg9Za6fvZze9UV5UI1hkPZVac4ePFKbE8lJS4KRG2uKN4JulQUaffCjt1ladWrPHQPVdWo
K0Nr79Pqhgh1aVrkmxIzuXI1a6dS7TT62lXovmXmUi3tzLG7y7IE9umdUZf7zD5OsMMM7WnIc8ol
uH4akOX3UbYqlPEWyW6O4XNWMBx1h+Eguuj0H34sfmvbUSj84lj8r3+85131t207P/ivUxGThAXr
mfON3p1/+NehaAK98PjvJEPzFefo+/NUpJfGtOioNOi26v1wKqJGsYyJ26FZrs4x9v//3w8SjPqn
//89idowJzbzz6ciYwAOZssBZ2lOGOnv9C1B2OdkBSGQtW9j8NL61OkrwW29HdtZ9RXhHFizGZCB
2eMjdJ1VviQJRDyxfkxQNxrBqrMn18HsDYB5Td6ry3Q4UpCxzfhJWz9lPqZdaxbgcq0AWCVXsIpM
6UrK5llFpCplr3Q/amZM9mt/xE5wyc2d+4geWzAuzZmamfR7yxBGLNDQ21qxioXPbaNs3UPwxjc5
3xpP4t6w73BokbuKXGTFaECifUCjinh+1XLEGiszeEh34bAj0GV2LUldk3zzv+jtglvzGC6Vpbyi
DYYw1XMXYUeaO5eYJBkiab8i2FP0BdQBSA8weIfkXN9L3hsOhfi9E7SSybFzdxCgWM7VL/7actg6
4wifCbl1Vvoy3PB7gUpdGQEhff/i7SskmNR7tMXxYshxSeICWTGcf2EUqMSvHXD9ip34WPobBseO
PHgdGcXLwH+Wbyku44dgJVBJL7u34CTuBazSGT5jGvtF9DApWeJFuWZWLsJNnO3qe2uUi2wVJ0vz
02XjFu7S+ymnGEan3VxrgmMCd8b4uVl6Nw7JAgM5JGiIWFhLNTb2NIGL7FM/0c+TUWqo99F4F5dY
/9dJutRgPJAPSJw2sS1gSkhD7VH9b30m6W46DZf5W9TtoJMbV/HRbZnjzyJ108VYUeCSoAFciq8F
zysjnMOAiGd1qy186xSXiyBZJNUhFse+fYoKpr+X55LiN2VP6GAMRwMEmLteW+N6NNbupn8wrRsg
+S/K++Dc928D0nLjVRNPPFnx2tTz/AnBgfGhHBDUlv1IBk6A7mImH50d0VqESUGUyxFahNDBqsXY
GTNzxV+1CblKzIjjpWAny27J65GQzm2TZceM75PxMEBUQMcBKCo40CuPPDeMZWri9WBfNYHMkgWJ
rPznKdFF/YxwYhQXJ14YD+mMGyH8DNO1OmyQQu9pUCwUXkk0w2I0OXaOA8U3fy5wq5inspfPqxdh
vESg/P4PHNC/lkQ+vKb1f/3jp6J1OtenH/vn8axCSEJjOFGILFAFxp/ns/qbpXNqf8t6/W6iCh1J
pcgFvY6UTf3mifuuYqWU1hzyOzi58a39O2fzXwH+7GYdgx2tgyZW9X7yh0u37RAOS8xNtDOG/0V6
D7YXcQS9fffMOv9+1n//DPgrhUn98YV+KoxrOy80RNI9/RuqEjIELYcGzwo4ZSEtuMVuiC34uEfV
fPaRkEk7u/36Hfxo8Jsm1z++AZ523z+DclWYRdsq/dS0bh1UTcPADAtrnomEPNXk/a9fbpq9//jM
4/VQqTq6w5OZkfhPr6fHht/rGvpw1sr8jct8EtSzwcmTM1KSeRKfYucxVAGAnkoGbGRngzYbFr37
teDerKxuUzR3giGMiJKVaRxt7SPWP3sFcFSDB4xxCPo9zEWl3W0j0+UICOYlkvya1CnbMph+Dpdf
/0n0Qn/zJ2lUEugrdR2w5I+XsLSU2AvioZ8nabIbVXXnhN2qDSc2+riqeo4cMruSK5XkzIonq1HN
ZupiVB8WYDwFk0puXVR/YcD+C717rcTK9/nrt/gN5vVDpTFd9anSoHihtPlZ/Gm3KMxdhe+zWzx6
rpyn5t5jVWiBJpXlXWc683Jc62ziE/tBG+704U3kWMMqffa/vBEkD3/5+D1ubdQIrCpYi/x4rSwo
L54NToTpHVgq/aSRiAJlD3gnD3jYjIJ0xj6FDmS/CM/9XYjyQwX2/d1man/3bQebizyVVcmEfvjx
5YvWUNOG/PE5nqBZ7/e0T/g0ZMjEPg9qJsMtGiGeylxCZhoqX8RhE1r4qCDV4uKJvvb5Z6kVBFfd
4Y+2tXPWEl41pGj/UO+rWAwy7DbLAi+Taty3mDpH8rX0hgIBjkPBLwZTALy5YHOC8Cx6at8IxumR
P2L/XPgaYfBPAXb3Zp1Za7dce9EmHdZEuA9rvVnr+cpRiHfdmddAmXfE4hKi+bWcKzdZPSHqza01
hUn62Ty4CeEYh+4VpAQ9oqUtE9DSG10uJ/iRisxzZtxl9cKbd0xxz6gooP7m5ktJKI72zHSeiAIs
f9UXP3i0lQ8tvsYG5nPIhG4uDnqsXMZKXSY9Cc6JDdJmH6UsLr1NCIiX2sOi1vGseRqlSAsprkp3
BXJ/0fVoz6SzwCy/tlkUeEm7GOq3dLjVzr4wg7ktF2XxAY9nObX1IbMAF32EH0WHvj7nQp4b9tJ9
DbAzPBI9sdBaf+0TB9F1KdsGUNsw3UkNyFiPG+p7wIVkCkcplZENEBD1MCRLZFNz2zoE5N4UqAyD
CClm9TVyoHjBOmUfENcb7MxAI5lzki6HSEuhzfWR3mmNu6j1BlFBQBP31Me3KS5TQzUo9BHYZXpM
Em8e0dWLXEWFV68bc1OF1wYBDEPVtgGnJDZOuu/0ez98FRB4IoJDvPENOPQyVDHuiLqb1dTfaDMG
5cVO3uIq2fhjvcRU4kJtrblh+HBDfZGO2X2WkPXKvNW7NNPuOAvJAI+YVbiEtULvHqnpgK15CAWQ
IC9s6eGvvuOsmqG337d6CEbEgu+MxAF7ndegZ/FmacUWr8Qzm0x6nWWtv/YZ8s7ivVWvvYOfFNgT
RIC5QROfIgduVLxp0Z3XE39sgGYX4pQmuE+CJcmMaAFnQ9ItbBPCoLm2hb3LzHpueizc2cUzmLZ6
qAfZOOH8lrRCKxuZhC+ViwPpQgRIWQQOm5yRLxabc8sahvVkspIKsjerpHy0FH/kTGO8jXlI2xAK
26zwCOrzJDd2ABPGhSoAxnacKHVhbBsj+CAoY69mJELSLkDWB+XgQc7qXwqZXFIPNaQgf3ep6YyK
ZYfCJ/W/thxKSlecrS750mpIUZr23NoqTEAEqUa6buFxBP1JZiYwpu6aes1c6UY6nPDMt6Kl6kZz
DZ3TXyGLnzEQQhtAhS5MdkcupW81L9iAdUV1CEoWry6D4cxZZCl8ujR0srmu4khwFducBZa45H21
SdP4Sz2ScNXZT46ZQ+Ur8CEm/WOddekq9HU+JYJkLdEfYTrvInd8gkeLuheSXW+8l6BT46yB8Qxq
Qp852rDJc3J31AGdbu2Yt1BRWOtNQTLVVeEkyVgixwMKyZAYX6yDuLDeEBqebatcDbF2zAtzGcgK
LN6hG8ZDyHiduPN11VqrOCep1KNf4QseI/7NxmVS3Fz9IzRPrb+ztAOLq87bayzmgKjMXGbeHMd+
Nq5MJd37TnJT/f6htfm4xajP5DQ2I1667dYt+jnu9rlfJY9x+5gIf+4yv6u0Q6N0Cz1EFOIbHzhq
t309XqWOK72ML1HEG8wxYfU5Ss5fP98oWH96vDEwcG0EeqzhedT+1NEnuMIj4aKi9ZWCo5/FQr0p
bGvnFbj8IxyVyvuvX/BvrDo/vuL0xPtuhlBBhsZ0Pel2W/cjGVhPoFWq2X9OrJ0SUEjw4AzZRkuf
er2ZkaJA4sLT//Ie/jLHUH98D9NV+e492IZhJQ5LnbkYB4eNvbZuZLlUZKlhNhEjVl59ZVH1GD3x
cJk8/Prl9b8W69PLT2QoSkqm2D+9fGfa3GJwLed5h1ndfUWMDlNmU/AkqvNboz+LhpQS/Di9eU7r
F8mamjeMI4ci0u8WOR9TbD3p9XNfPxSWymz67LqXtBZghDWGmeX612/47z4zDcaTN0lDJn/TVFB+
d71U8GlBFbNfQfp36LhX+sq9T0iRFUUNG5LirPVBhbbVMYhZ9aRALHFZXbzOH+bf3sp/qBnvdz3P
twTG/3kw+BAm8ccbVpq/tp7ffvL31tPDf6civp0MbuBNdO1f2lzvNx0iC82lp8EHm1IR/hwNfqOQ
WSRZ6WhokPTQvPzZfk4KIKC+7GV0nHvOv9N+sn75y0FCg2troM5Y2dCC/nSQVJoM5ODxIBm7OgOd
MAVcWfWuiWDlW6mjEWQTkZXmsAqxlO6+yrTHPC73nZbs2FFqs7ypHwGTrqqG81E1w4eRwDaGJ+Kt
aGplG2ZOsyasGyVvry7ZCszNqo42g2KdRkd86KCzgi5FGWqqxL1pHWk3yrU2/UuiUILZpfZpo5YR
ppEwGKMwCczRQvsZfQxWZs+k4b0UqSFBtxrGKijhOlCMowBJmHRrkYKK0dAuLqilO71FbpgzjF2I
gVG95/DX9mkEDTH0vwKCeG0zGYFO8JdREGbzMTNv/vjSWhpcIhjrdq2TOwvz0vU+e3Xci6QoD6HJ
MFTVB8Q0iR1yFKv3ZSsXeoFTaazdeTtYvJf/Ju88miPHziz6X2Y9UMA9mMVs0iE9k2TSbhC08P7B
/vo5qJZmqrtG3aGtZidFBZvJTOQz97v3XCsOFlmneD7gmRULzBIc7NGsEXiUeF1auO7cMH10m45U
Uf/s2AQz3BJnU16H9coJ+hs3jK4qrx/vi3KltRjbcQHrgAkDQ9TO3up58ljU2FdEx92zC5VToNTS
05yMvqDhgxw0UK5c3kZMWMgGBBdpKdQvFMlSNaJD3Dv9oTDSO7NxvPHCZMU1o601NBfShCcaFttN
6jovNac8GVKEIQjwwNaCxAbf/wvKsI450fIK/DDMhHHqYlL/wsvyQabgQj1xurEGPTwOnRl7ptKe
5aR+CkW/U1Js10UPDSGDODMO2u3EsU1O4UMfNA24E26wMQaIRe/MZthwchADU/UEcCvAl+1+CttS
uK+QBnUwBq90iyOVJuylmkd7p65h0OHnLlUMqmqhf/BfuW2gtS8bCprzMn0IsEN2QYqNCxu4X4Un
u6SPSuuttyodisNk1Pmqo3FXz/pzXtpvlpS3JoE1yCBjSAVGTIFdO7/0zmkReaPCWY5djEJrFNO7
Hk02k21GaCM2LgRTjmGR4Ehbj3F1tfwR2miVvDOhByEiEZELntW+BJmpjIPKWZJAlmUyxQ8Jmo/D
VznRcqTimzo5xDXei4zcC2RBhowCRgIlHeg5dALacfmlc/g/dibuuKBD0eFSQAO3gjrNMVOvxIZP
Ffk3agkizRH2UFWVDXWwGHOoHNy0loTI4bjA1RI8OzXWWeaSYuWHEWj3LrvJZ+/cBMMUghxzzjh6
aiQBkSB9jGK5b2pyZ2oV4J8xQarZLcznPttPMuK+UEDEMFryNjO7v82IuwT5kCBkuwwGRhriGgqv
qsS/DAWaQBqF48aWFFn75GbP5oBTYQoJl8Sy2qeq89E26VvelJcO8vyi0eCrSeMMCfXTr5NDXNBl
offhxhdTvNebul87o2ReOnQJPhA993zLZDAQEEqvpEhXIrKnW78yo0fO+5Q8yH7mP7BlYn0nn5ef
chrFRUaTyoBPG6M8A4OsgCM9jevYAWES2dXboOVXo8Kz1RCSXI6Um8dVcJ2mZpWR2pQSU/CkQFDO
/MInQB+dfLA5S/gFd8Y4/j+oQOKy/tMJZ/Um3/5ed3R+y77+6z/ukx9E0P97z/3xs/8j96KkclJz
dQ2SJ7aCf4zjXOIwBhIV8vCciodH8POeq7M/85/RVZ29lWT7z3sudee6jZSD72FWg/8wfvuzcRxE
/l/2XGilGqM9zpKz7jubGH46lhEv1Vwrw5SkJ/66xebXFDGRg356bxqmDWNALV/+ZDD1wIVAtpFm
THnuCDjUrrKpmaJk0ICKuWTEpTZwN1JINHLqJZmxIP9IXMzfxoRVTO5YcZvgewXgyUw4Ea+T+Sm6
q8j5wlA1JjgAEtSAJyyAjzeJvo81awP/AeeXuZttBa4xMnw56oN/pI4yhN/QLHv6NHN03MruTrbc
Ec9tYrmO5GEwHWg1qMtl4gm/vrVzEO0d2WQq70yRrHVt2rc6YYX2GOaACydAOcF94nZUsdjDmq6T
Jeygdargmyuxx/boYxQL5qG9kdkN5ODtIKuKrEPiDRb9KDN1B1NZFCfXnJ+Lm6cmFM8dL532kq2L
T67QchiUJD51QhiVM66rZuK9ZLMoQk9oZMPLlKQnkgv+rRgrbMl1bupzb2yx184Oj/ikG3QZDXq2
7TT9lRgTVlVtX7utttStp5Zej16tIYk17Ncvyciv6Cyvm6+3MIq/W96CHONwVZfQ0I1jg3OrFtzg
uyerGG5TPFATnr7WvjRdQPJE3an+p16Yz0XLdbXIj40oNqmPUIMEZvfnyGHSSImdPcNHNGhrhCB1
JVwbuX3qm9eMzbpH5MQFu1ZtfmeB5QtxcqFndrk0ouHs58Z2Qt/uucKiKlEURUgchp5KI1s3fNrs
oRJCZaFUH47+pEGLxhcGMnkm29MtWHp+8B3BbrYZlRJFvqlHd9Wo6YxE+LJ7bSMbZnZF5YUZsYBO
2YvOfQ+raF2FGc8cWHNV9xKMI3UZHxJSjL0OEM0NP5Pa34QYWLoiB8r97Vpk68lzLIOs3oU5qFxc
drwy45CSfRn6cG+01d6yy+scjDBKsTCs4MXWE+7k3wpofjOjGVoXi4GQY40WIsgGx/24SODlOTB6
XL49rn3nu8Mhd2sGv4BpxmuCgF4Qc+rA34/Ot4s8ENf1Gb8oigZ2/YWadghZBSy12wgLYNRr2jID
8mKIfpMgtzSYU7KevdVMhkeBLT7uLejtJMN4yjaEbhGu5MoNkpOax4xfwyPOtf1At1RUYAYtGQTC
6uE2t+rUZmEZYt1UDy1gFnv6gOAJQQvBP4yIknBWd84uX0cBDahLx3wpEp5n4PJGH03QpvuzzYvy
dQ7NeYkGUVOJYLeobT3U3hzOexQz9WgYclOJUy6mQL9pOb30TfSgxvSzRTkFzKYiD3CRsGNaKcpW
z6i0/ugixu8Fm7aClb+wi9cGJ3KXvpfuiez7yuaIa1BGSrD9Ni6jDVeF5ewT7o17p3/2E9/rfQyk
oryqGaeimekzaZ+6SlY+WXZhgsKi8OVWFwbn6JrztFMQipp7aamlKF4isk1aKs9l8RWH/rPfqze0
G2FCQolU6pua16pMd440Ke6E5V0ksKwicHJ1uA4mHtToqoT29wjUvA7UtTEf7O2eV8lJX59bGEy4
5hpcc2D7wgHnYATv1ETuAgkSr9GpAKY2M55hqhQwmHkQc0gN73TM2OtyIt5G8xld1FwzOOnA05uv
Hu5obMs58arBqjTzXSGyW6W7c3z/qcdDHdr2daKsp61KT2M0HyjRd5pgWEvlwQjo+FFGsGJxdeeL
ape6DHdSoWB5lRh5qDSu6U6tgUEmBsf9ut87GTEe6yUO7rUIIyYnE5XattARR1HSHwAyMhL3BmuS
wmSCbnRqa8nmz4JWdC6yW3eEbkGyt08psSTbU0Hpws6+s0c8+Hn2isq5yUXs6Sn8KxYPmTGzUN4I
BjqDZ8m1NG2coC8Rj3eU8aE7DYGxeKeSIDKIJ86YokFqj9pYbHRi6wlnLTXsyOqFJphZkHSI0Kat
PhUcm2XacovT+H40Cy54T34BalJNPgI8Zj4m7VVGQWcoFBqPKG3LjWMtq5NC4rEiDZBqgi/vNqz3
zhCtu55mz6hZcywg6HWtE3EcJha7gq6zwQzOag/T3UnvBxqGE2eEbqyebaVblzD8BooGxVCuAzDJ
3SwPN0/KnC7svxOQEIYCIxOwhhWwquCKsJ1NP4PiefacacefPOClmyJ/7ViPZoJfxuGL0vAj8d5V
x03uQkIaw7NUs+dUzZYZvpLQVr0KZnFdOV5kXPIh3XXdU9KwhxX+rWjT01BjcQOxEljcGHMcCeJi
j8lRz5gmBRRcmaQx63KZ+kTqhbMxuNhECbQlf1eK26ZrAS3b3DJTqnrJcAz+erbwTK2/zClWMzJ2
TVfeZEp4bLpupwwFXVg66jYMxiTtz73wl2Ycr+toB08qgV72by8WCcNBWfkTsSiJuq9fhKLffuof
QpFOQBspl9y1RUra4FT4m4fM+ZvFDJu5KoAilb4mh3/5h4fM+puDpQFng2PTAQXF538PrdbfTAaP
Bj6FH/8C+OlfOLTSEfq7Q+sM6MXza3CuZqapM7iZhaSfDq2dTkATi2u7nEhk0c2yripkAozgpk5g
wHwNmXiE7cpnTlLZBD0Oivbotxt7Ijv9qU3PFfgGnpsqYVEIq23Rlg9R7F40G9uS+lQNBecAd6uP
o5cxDLGiaFVb34IFrmtfWE5Vwguafs3BrdQAaPMZE4SEOriPBqpPYx7bGgglu8jUUqUWr6VGHw0M
vyE58/fcjunEr7Q2oj0W8Q3BMoIY0RG062dcuJvIwLYUOc69Vb6birESqdfQ+5iL6Ukv+1Xmrm0F
WufY7w2z9hzsnqbPQXTod1xCabmgCZTwbclxkU5n7E/84tWIzcd5mujHUIbgVoNjyVAeFgtH6ptM
Fw8JSSgv5KZPhQuRLc22X+qqOVt2ct+ZwTUFPkhNn47hVQaPk0I1ikVgTcTPDbVLuvZt+zOg9kW6
GF2NmSBbrGLiSHntHkOFwk2VVnkWDqfhmABKnrpir1YJ7jlB9W6P/TqkvUJMSzQsSBz+Jm/8Yk2F
Mx5cp33FIRH89qX+pzNxl6jhzzOLH4hnDaIYSid2SP7HH6RGztsm+yFSI/yWHGMgtLvE6F5Vpm7M
0/Y9o/AJElxaPDfoFILyLZsV1+xJqE3lzqrKjSEPHYT+UEsYapVLvbeubnNyipoqo5Xpf+bV1qKV
3ZQwkKb82EEZcOKLr8idEVzMxgVAQgyG1idEhEXLuR987MJAqDBs4AIQmCMh1pQQrEe5rRtGPvJY
mi4uYVePdyMd4YfcwZwT7AY8y6HKvgC84SPPxNWu9fN8rdLraauD6wzUt8G1qBgcBcksI0o9qSjv
SlHuA1msp6Zv4MLHm6gCX+uC528ZV2axeqKJ+hqw9ZZGcmMz6y6LAS4WCmKr9jmxqLngG/KxSmrS
OAlc5kGIwxpAGPu1Z9lcPYL6IbPTky8ZOjsJw2d0fU70NPQJ5wbQodl8ZT1dguPsq7629Udhjfui
e8tTe4N7g1vCWzpw1qZSKJPvk/repN+pTf0iE0r9uQV4gj7Hvo0dAfHLttF0xvzOIicVJhn0aBww
RvRp/GhyCmDfsivRDyHKaUVXgudr3wQ2w2idc0yZ+ud+DDwlfW3sCyz4XdZY3jQoq3Sgv8ViTIdR
RM/cZes+ySwFAvyhKMneIOdktS95tNbqkcGPTn4yXk+psjUTHS7jsQH2aITZOycqOn0ja+F8udW7
wtxRo6pGt28ihmaKmV3CGfQVcJWsCSilgKJpLXtKFNLjRMM7o/XicFwP8MItixg28CJlPtLg9Wu7
2yBrl0T1VlnfHfKiY5S+5+4SM4Tk/MhDtBnjFvDJZO7yMN6WvXnV5LCKLP/gVM1WD+njhQbB+LdC
N1S9sqRJTuu3NMLOo+xr0VxAD68EjJxRHHo1vjGpZ9PYjv2pPk9j7Vn9YSA632ySmoZHXmAAPL9u
aLNJo7uu8u9kMJy1mkMC+mmhY/fUW8/IeQ64g6sxe3xmP5mg6XCdLxQFQ4A7bE0LayssLkN/MRux
khSluxKuhQGo2mRIDxLprsFEG5Ss23jJYQNZwztTXGSHdP57LRtwpbssAyDTrrkxaX+McSgk+X0p
9W1Vu4SDb8rW3mUzPc2xuT7PgzxAwVzZHXXZKi4qwBXLHqDIne37ONfFjZJql8jtXvS+f3clQd8B
MlVCIHgARGlhD6ADOdKVkxJN+yQl8BNuM8v/0GDuhJrzNs7hzqiG/sqi1yvNlvbVdRLVa4l9n3if
N06gKLiaHFStOgWxQr9Rey7MDwW2gsoeFFpi2ZrJvZr3axXCgNCJV1GA3AEAyOfbaEC5hkvPD6Vq
JrNR0MD7LgpfhQl+o8+B6TSH3ik92NY0zJ6jXge/wVcnSEmn1LQ/EA/cFlg2GPl6URdf2LYMXhKk
phAVOzdOo/rIgjIHL1xz60pGixFRNjeeNr2RHhE4DwyQgO2QFwmfcZby0cX4Idp17l4d3Acq5geX
QWWeXimk4AJ5rJJy28X3AiRgvO1zLlR8JusQN+pajF+hLtc1Z30l2aJjAyjY2d25Hi8OSouZOoeu
ftTpIM7MZlVSoiGw9HIjDGgJa8pz14Q7QxBt5fbeQVldJQmhQJPhaCi9uJGHPFeXGrXMSgedZRCb
PDaAw5JzMEhJBuqqx/LdDRSMjoxIOvVRJs1dqprrbILaZb8zxewNUtlsihmpGVXeWNpWSjh/Gr+k
DtN9I6Hktc05tbRjS7Z0oRfpKU4TdcVHcrCYdxCFPI2xxK+t7oayOgx+fNd2CQJ7y1+0iZOLVZMI
3/jFcWyO5cDwNDoYIFTAOWzcOD9pMflXI32zs+ScTspWcdVTBJ2t47kHCeeyxAmQGzoX9sxTSpq+
7HZXRemWy94mI0lnlt9tX3gd9ooJ3FMXvdIvM3cBmYRldW3pyIzrULzRa/k42tqeEhZ4xZiUx3nK
EUtnUVAhHTfJSxNTUaw1AGQiKOEfBAuZovXsc72bEsh78JlLC5/QR1qtjan2iiTbh0Pw1kzUghUD
1L04YcsMjdUPon9VbG29Oo6INmAR3wP6INtMXkXofhtU1kyUD1e6/yDH4VlKZZOHb1F2N0G6iDqx
dLWLS0Y7y/RTp1JnmNWkYyOygm2DbDe+SqS4YBzefSs4TZl7yEaTUG+HsNRbWzmkD3UN80L6gAZv
XHizFcutAj9Nqmwb/dmZSfrzxVHTEYs4KCrIdgGCRPtY8x7BsW+g9DsPIY7DigvfhCWICw4rxTLP
vuDrbwJ72llGsdfabC/o2nsGeqz4H7ky7fCqu1wdMU0KyGEJaR1t6oD2EzzFcVZYxxgbl5lkzNFh
ePrvWbmO6pum3lI6yhTmaRTadiRjbEG7auK9pkAaNP2Ni6wUq2+Nr9+6XbodVOXOQQRMi2lDDeFt
Sv5XihAvA+AgxUCzicFm0nPIpkS18hCXL7bdHEp7OiYcZcxefwLKfNfSvuJkqBsjmGW24tgmfiDo
0AZSAGXepB6z304qfYGpfRfiuTcDczWVymakqTcIjGeibeC5bFqNG0xaJJf4/VOndUvXJf+Rptkz
zTeHrB9f+y7epBrzvdSZjVH8g+j2RH+5u5vyNAj8arnciDrY9iwEPdrzhHSCefZ7Eu0z0++t2gVL
qDcHvWSEgsntrtVoFOJ7WXFo6DLq8Ixx4yd2TS+eQkdV0K+lOjISGuGaZEvbRF6hJB16I4LeaDaw
giSKSbO08feVClMyxNFirycmcoK7NPEIUnHtjWB+TKiJphId3YkCEacHTKF9AI6irgqUfIdbrM9W
Y3w7aumDkTUPI6D2gDnnpPnGQmvzC43oZncy5K3FSURGr23TrXOjWItwvBbxbWZiMLTOVjMdeIOX
Mm6uiqLdlyWRmmbUNhCWbqy0ApxgPqYm/y2BfJjGy1pxPJaMi2rC+GSbLWoNJ5qynSJ3kXcPlpzq
RV/Vh0lIOnKBPhLHMy8Nz6Uzqh6n+HmIvhEhRc3lzWAjgHAcNXgIu17Z6x3ZlLL0EqxY4/Tok4Vw
oxuruB0Ahrv7yGUxqvdizGDysQ0q8H46RSyDtrwXUc1qBe5O8LjlLj0jFhXsgdfagpbU+qRn5TGB
9pHSFGtqyQ66MKuwqW9dlam9k2xqX35mbbUB0HUZQbtaBNmGhIEF6mxf+YcoQCW3HCrK1HQaaM8g
EBxWxkZPumMQh1sKOYntj2QYp9NQDvWGFO+HOrXNYmz7TyEpyApsTjOBXZG5CC7MfBe+GPCEomNX
xnjWW3o+RLeI24deTz+0Wm6tOP8OgHw0/TnAVGjn8YlB4Kug20DG7qdL/UmX8k+psVRLA5J9Uq66
5lXEww5SvbGKVBmsssD41sBuQtAvtRP9DQqLbltxnVXYH00vjXUGBQWzF7NnVDwGXGny+8iNNqBO
VlBid8h7t1HIeKFIQk+T66m9DjAreucxrofbHF7HItCVuzCRXwVxHq2nR50zDJlRJMTWrOShxe3r
N9ZBs2z6vnlMbd7Ipd9a1BVI9zoGYh8bzcaIc3rkofIUk+QoQF6SvQEboFO0b7UZVPR5NDs/CE3K
03gMe8tLZoJZ9FhaODnqXeJTBWxF6/9MTDGoI2CjJRv/ZgIZoRdf9Ty+NvKDy+MamvhhkYshUFwi
JLBJkiNK1XVZ8y5auSesHpGNlgvCk+kkLpUTn7rCvY3KXVJd9TTDiez/++tH8HRw8/+JfpS+BV9p
86uE9NsP/n3uqRFm0RhQMqcUCI0GI8y/xxC1v6HcsOrh8TF0/D78sn9ISBCCwA2ZUDtdwzFti2v5
/3qNNNQeUt02YWp+TvtXJCT9V6uRxchVFbpFdnwef/5eQbLMoA/ho+FZ1IJdbmWrgfoLU3c2cdvz
WIGot7AYx5qeruLxLpKC9qdxG9PbPLtqwiR+HAfnnNmMWtR+24hy1/PtI3/40xv7f0Rlfk1LqtRj
Ybty+Zsx+QnexZ+VrhrrSRC67ryrdrs6gJbS148AL7jrFcGTKdJDLRHdK2W4q/thUzTByqGUoAAK
RlH0Cof+vQzDaNs7Fme/R9xNFVq0kd3W2RONrYjogqFHrnTLVsWRYN34LUNf2qjAoCG6YvJv/PaW
VtFoJWkc6VPFWrRa91670puk/VTXw/gX4gx/3e/EmTmewx+No8wUplDBQv5hJq2ICpKTQmBhFFD7
Ve3GLDTajmomJGzHEBlo71jTzh3ox0y/S8Rm4kRM081SB5aC0xXW02WcF2GsSM+hc6h0ymh9PmOB
jH0xLMiG99EL7/hykDeB9pFV7a4ejlHgRXRdSMsbm3QfINZkeM7ba8JNic9gA7ftRxVF/GHl15R6
AVt+zgBhYChl601Fc2/Gj5P9YTpfuXUKS1wh9M2aPrvDJuXiVlDB3j60wX3eHsRY0z8FlSR9tv3X
gl6X6aQEnJjVvd/hHXISTO/XKGdj6iHHWN+xoq3zEJk98cnBFlh7MtwohNOtGEhA6oZ0XRTNsmqa
x7IqVj31Lg6qBQGnFdIhich7k5lVWtLBrnu5M2F7hunS2k/SQfCX2tZPO4Zhcj3k0Qfyg8XLLe5R
etE2s2zdczAJBb6bKY2OFh2AXOAcLxbG2wy2XdIYvx8MuCskQUfYhn/+Lfi9WMfzQIhZAAYlNgcQ
X/2j3Fu7em9G4ZwXq3lGq6NRPtEWQUN5/psz9J/qgr86EPlN0M6QBA1NV/Ez//7rBpmAwu7KIm45
acdczUESfqo/OuqNk8OYWsafLgmKrqRWqFz9+V9p/8gB/S6wxK/+kadiDVR1VbAw/vxlLxyKnUM4
41R5mp5twCUKYZU7oZ8so5CsFz2UfYdxyQ/jgyjVpcqtypg+DJEwMftoIx4p7RwDTxzHl6y2zzMC
rMXLGACPDBL1BDJl205k75XGG0X5UbBX5uFHx/EXSs7ahN3OHJITIQmbXN/0KlHjKsJwSRPTPMUq
6109OTz9hUX81/mYuBS44YQtg1CRAvu7GZKHNs12JqJxQpgt0XcVnYkJPqtRwLDWxTHFWZzW9M34
A4XFZKYLSDma4MiXwNICgmzoHlCxh1n3G5xoRcPCytetraMGEiB7j/gePvntZ6E6FyxdHDrApgeR
7hVkplnpXqrYOlBywC0GSHwXrSgNgv5Z40TJblyL9U9Y29Rvt4qFfM8pDjC3tuw51NpzEIgTCpil
85DFQLKdw6hZR5CVB6WFHmzWeFus9Nopyn50h73r3LrVbRY297D9YUkDc94YSeqD7kGG64TXRmfI
XTsY7SNUuM7wt0y97wMSSmRPRMtELzT3eZUv1YgC+NL4IptBRFuSluDFj0VEoAFjBNGV+Cmgr0Ub
+xsEIZYR17rRyoy/A1B2V5EWatY56QV1dv7HxJoaWKdxi37ChzNGnLimWrm3C5CMfmPs6pwVIhlJ
HHMExprEm5PcJ3bC6E76C2Km8NKyfhkb5g6361JNL21vzm1d/bau4ovesBO67jUMGq92gUUqTPmo
7c0T+R3G0852u9WYKcSnzS+MrwBtB6qnmjBbqoMKAmoiJBOSyjLqXTDU97TKr1ssiqZG1oe4HszS
PX1TXNsWsvuyyH3nqbMu4ZxMebSqxuc87LjP4WmkES8IxkPiKoSkbbS98aKge2ZEuAabQJmLeFP1
61xizx318iZqqcEyqQWYwExrHeP5YFKu2JHX4DHxFzJ2bcCMCbgXpHVqv+VoWrBYWnt7RALBCTHe
DcUJ395ez45anzzlbnrilAHaCPfDqDmeKPGiKOYSnx1ypDKu9Ny5VAk2Wa7ijDm4JdeI7IW1T0tl
H5foHgSuzBlzUqPWmsFOjYt1mlxdVmvfBSo62u6r70seS52RgUkem+m1a/MO8K0Cq5LJeikiwby1
3NlmxP2g0JdKml3wZqySnnGOQv07GYjbWOKasiL3pXNBHUA3eh2jdElHGkSnnGGEZESBL3HJxZqu
QP2pakEr0PfWab03d72xt2xDA3u1XW5KhlR9Zd+Y7A90HfPea6+5nmxrVO5xoLUtipdqEV/GXH/z
6/5JFjxAdTSLJMiRRmRuM3BZjjEQ3ZpzcMlWqgnyZrJK/e6ZxpWTcIoLg5VtGkIuBfqElbPf8XjB
lJnWdsfnYrGqlRt7eLX8m8oFN5sM6zDAiUwsDd/og6QOOvz2sXNldV6g96lLfeI94wWAbTuG4Nqb
izTW8Lf45vmLcrKjfVDm341ocV3hyBzestDZxQJGYmE8USV7LxBsA7vcltQMuw0DGGbwteMemTDR
sER9spXw2Gj9mUI8bquPmH9RazVuyjm49yrIP6MefNgECU+h+BlG5KdCAYHbz62bGvBVnaaVQfuu
Jam23q1Iz0wVwSyebunSX5i/jJo5YP9WPwynOcJR3cm6/UScUjx20M2UTiSJtGdDsxlZpWFJBs16
TpTQqyx/rdBUsgjwb2xSCwGpfQzhzyrtBvBhBeCaN+8raZKbSZPvUim8vjM3lpBUMjaIGsO+ob1R
jO42KxPamqVzl3by0ywGBl+sLE3mfAUxl3IDdlxJuS5XUp9kKOvylLtcuggb+oCCiFNGqLP+RznN
JDPnZGXngSCkCdsyjqr7EWibifyMJ1qzH9LI+JqMWxlzcH2pIfyMfrCsQPaQI+Dri9GvOChM/Vt0
QYrq2qH2/Kk4U7e41QT9ZBBsc2P86qlZq1S5FQoUtpJzcruUxm3SZEfbQXc0V5UlbkNLvumZ/2yA
X+BDUbSnQGK3cG9/2DOw5n614PtagbsazwrOrwXI20UZUBHRKljjHuzOuZvkNhrHNyNucWXwab0G
fgphTCkOJYsIOJ4bzf3yzW0LKwMUpJpydBzZ5RO6m1lIMuDQNnFRhnJmCftQPI0jUJOvROdjYjZj
DIzdRLEdRfokmLUWcUiUPN/4051e7XomGEmVbZ1JveaCzk0Os8RqjiZftqabtiVekVgg8DRPqHZZ
WD8Yk7PJ8pc2sbbRJE6R1DEGAo5QJIXmtCPk4YsOTcQq3gVfXq1DLHcTwB3E1kPLWGTiZVColQFN
PVEvZ5fBumD6i81oNxnKQqncU+ufquIUkdCShc4en23BUdQUgSU29veAoUMoVMhqdGIsa7UaPFpO
joo+3kLBC7ZWIe5NHHENE6xl2mbpNqNJGnUIQKs/7Zmc35WqcU1zzjh2b7wHaUVlu7GNym6Tmpjn
JpNyzVZZagpPPXQpC32vJtHgfofat8Pnm+FG72v7zrEwraVa50Vq8lJKdS98f1GX6naoY8BX2b4u
mLEjqofO5HUhdwk5eF1uLF1siMOLVA9Ocu2mozFsNDs4hZV9TDVGjBV2yUGlj2FKV0WS7uXgbvtM
EEXgAD7cukxbNXIUAFvpXUxXZVcz0RJLG6/MOF79BmsfCrGpKxvHYSBmNQeWShZ1hM10OChFdg2s
/JZz08lqq5XVG6SfCzZFnJqZ4XqdBCefqD5YVccLYGrFAYJigTGTFZlB+VKS7ww7YxG7YKQSse18
5zMI9a0vdnV6R23kncwgv5AHV4fzpN9wVNzYkdhHFu3CjXrlNrA2u7uO+6MFBbUQ+3GWrvoIOXJp
Z85drH7ntoPmZpxYUbwEcEk+l7XBjnIxS+md9jwp+dE1Uecp2t2zgRE5UPzTaGl/kUIzfrlazkds
Cgi4+AM0NmePys9HbI4lZRu2xOY01mqYDLyH39UU7Zo2X2oITknN0gTbWmdBy0G2GTwTEiD3OO1L
9VSaN3F+L5gvM6dczlBUmcHlxLYXuGtXJZbcwZKMeasz5EOprBRCJlOSH6C1RX9xV/lBWPjltkBW
y2EOp4Jtwlj+85+SlNS24jjtl+DnnkfAbXnEBUz7ZkKPIRAkkZk+m070JiGhZSZxKb6uzPjYruET
tV96ca2bdKNCiNQZkA8hvSjoF1kFiCgP6794tcyKeTl/fLmOSbMaiTGgzcYfrlaTbTZ21pCXxNYO
freTHqh9r+25recB3wDiQg0JnUXXRB7D3H1sf1fBqp3cRQFZAhV4WU76SkFmbKqnKGDO+xkrqWcV
bzYprNjzm4EU9TZlwtlZxSpv7ulTWSbNAwzARVtftBCdm5D8QHcDx2zKtVaTuPEHlgkS22RQVs3c
5yIeBwRyquMXiuBgHjIvdFeT+hYNp6hkWYlOBDBYLyoKLbmW8dD72b40IPfo+tpiWkavGazfkFJu
LjRsDRq0tkh/lT7dhvZjwWM3rBsKK9PimyQI9Tmw0lSVr9q01/z0xoj7pa1tzOErUMNNnYo7dV7q
Eqo0ze4SW6fOQOCkUgsQu+nmp8jgvpDp+ArqdNNWr5ECWigHwLsxxgedjLgC0rqZm2a5W4kPhZv/
oIZeKwDuolg5Lc70wffYMB4TPhziUYCobxJQ7qLPbpG7wR0U6Z0Y7YuCJedgR5jvktH9i+dD/yWH
wBeT/nZ4ODozGOuPjIypU2PCEty8K2B7TYTJmdkLwwcX/3TZcrG9VYP7lv+XYCumu4oJ0j13Qzw1
uRcl8VWXwUfnIBXZR1lc0mr87Xb+bx0adeYY55/ouEVaA5T7xQkIMoWf+2/uziNJcivtsnvpOdKA
B23W/Q9ca/fQYgILCS0eNLCA3lhvrA+CyWIySRabZv+grQZVZsnIiPB0B/A+ce+538e4EwMeHq2L
sI/cJABDv05xxTTFdSY5nwnN6GuI98MU18JQMrk4udlhx/04xTVV7l6Vod5XzOM/kAGaNj/np0eK
jUtGZ2D8NSP9shz/IAMsolEGdltP3jeUEG84teZ2dHD96/iEqWKG82ER5c2C0cK6Hry1ji66L84t
ApnWq1ZuLxde8lBK0G6yuHTJblh2CZK6uFz3Q88OCMgBPpTBtpepd3Ik7GyXDIKqXOTFpVQvrp5t
na6+C8382GB9YwG/87EdtHcRIidnvCineE4eR3rNuiK35zpseS9baqaCHF7MxSRS7kU1g/lrQSUp
9tzRW1rGtn9DJNdDloiD687etiSmPPVoyq1DX/PopKNOrYvPRGE4OORPOxFdJkB4bsoY8FfPWMzG
Gxi2T619o5vyxaVp++gQXmiehYwITsjOKJsN1CnCrhW4LOmc/Ld5BpbEfWVoEagbv2rPWnYXPgVO
tBtD4JnhMZ8o9dL7lBm9RcfUscrmTbhHHK1eWtahy2yPwkB+ROfUPDlfkPtAvZQTXxdXdyjSD1NN
tsGz2n3E5nukHTWn2mn5fmrfeigcoQrOfWabSCcXTQ2fc5PZw6LXxMIhpiJttz1hZz20vMoiSC98
S7NrIEmF9pI5T+DfycBqMRmpKLBmIW6NeOEg3V+kj7w2xJr1i2W/jK1cJtSxCadNXq8H5731ijk1
CowJNP9vBb8wrrYR9WjYmSztcUpuEEif3BdBZ61s3Z1qYgfCB3mCx4HQpDJv9W4RmYD7vAaP66WN
V12/tO1z7aIOu1KANBkW8YJ8eMA3V0FNpWzRVKLDftaY1lMLPxpymZ+ZARkuGy/iBt/HJxcBlcAn
lY0L5J7puEV75y+K6Nkp18kuyScrf00Uj+etW+YvLblZ6XvFkOrZL1cGFq7eY7Nm7RzYMWDWV3Sg
fGp4TrsMsslN+FBwugngINoxYdmaWav+0rn7ERaPWVVzK4l3AToM9SQM/862llqznP4eDv0U+DFz
5pPF05e3MXwgXJBr+DnQVnl8JI30XTYrtilBeFFWmi+X0fAYEq+C7I9gwLl5UTB9IaWj7L+MhrvQ
9GTlEEysh695weoQ0dbLlC+cXwIOqAAoIAKc9HnRl5vQP/oO+r2rptpbpLsU0WtuEWyo3XU6+Zbr
iAFPAywa1upCBGfNvo+O4dl56P3V5CjYWGhngah0t733EfDjwjm8LyoAs1gyWUZqjpCzahbiKspx
lRDatMCmmV+BiKHM7zCtvqLn8rMNWyE60LK8jcqFUq9teaXFz221gb8S8hHcWaDG45XaLez4wDSu
u89fNPdonHyi4aGz8Gnf7CVG1Zn+hpizLRdJC4d1umSlthJ3E4+FvvJJeS1ux0c8sKcYmRAn46y6
R3fgcnEuq2GpPFZH7RSstENyse6QRe65+BFqGSaJTTN0yvab8mY+wIX0TLrYGYIw7U18um/9o3dn
fEbM1y6evSjKIxB2vsg1NZ7tG09bDy/OLTNe11+zCOEdUz+pVJo9D8F9xy4bd3fKpGuebqeUtx59
DS3KDM1P/THc+B7c9JU5l28hdrFTdF3tgw/CVa9YVlc8vS5tQMUMqJ33fh4wDMMYdeXcGhiBXwxA
wqCJZhghGHeO+ABx2WPzDukjFsG9w6l/bu+VS3A3vDonEV3VLyaC3fBkvMlV9TBGyyBi/8UNPWOw
4bxNsBzkZgwwXJbZM1+/P+kTXJneY+4AWqrm7lOyCT4ZK5tMR4j3fmEchC9JQ7888x8jnhQ+P59V
zQy6rZxB08ecoOHVoE2gt/wsnhk120zs0eLRYvPU8rH3X3m4wZ2FRB4U7/3vKI3/nFLkp4rCAvc9
1XN/XYls8vbjvapf3j9+FyEN+uLX7/1ejZjfNEyvAuoEXlVDM2jv/rVUxnygIn6m+6comDY7v5Yj
1jcNOw/MW8tQWSvaFDe/LpWNbwwqsN6yAAZvixz8nyyVtanj+qnFsfSptwHsML2+6es/1CNjYEVt
K8dxXmckn1uVTrNFN81gFWTPOAhCQAEkt4XyZvvJa2VFz/64UgSW8Syt8Q9A4v7hXfyT9TGKwj95
SSaeDIuRMEt49SdMTFjqkaIWzTjHkoV/vAMykRpgsy0tJpUpf2WGfuMlozrLiilsVNF3jWMdNZtL
3FLMY5lClOLZphQK+i85EQUtlKK0h8xzX3Mnv01bVGkK1jWSr6xjqri0k1b0maj+J4Ehzyy1TxTr
Cvwu1+JmwoIlgw9vgvl7eMu8NHn++mW6FzyoSD7REzEC9vPnQeH1lH0NImN6BtPBeC3issZtnEWp
82oMs2YKw4gabRURnCWAgVz32lmo8dDpmRdL1CIzXs8m8hWS41QbobmXdCBh+e9fX0zZwnT3sW8Y
S690+b1JwHDQQulckoGVBvEt008HHSLfwBy3moGGbJn9MR1Tsnip5AdDhUAXFuhMNORLuGNM+sv4
s+w5MnA1CeOs2AqH/8A/JnXKGJG9T7GFbFZXkbJPbUo2kFJWTTy0vJxXPrwLf4woXIB7G6iXZ42l
HKI44kSZNl0mYzlS8XgV4sLHDp6jomdWewYTCvgAYA6vUkdBlEkBNSrTHhWVflqSGDsWp672lLWo
OvWXF+TrPuNTjW63Y9VY+lijvageZmUb1Qc3N3k1Y3bxy3JhlNdeUupzGIYkmZo21WlTqTcIjXAD
h5AS2pG2VQkczDAuAXY9AypvuibKrN51BUYTiQrx31/bk3H+p7sNoCYWIEcINCa0KL+/23Q/t8O0
9TWCPrqE5OWZPSLWJP9rEevRg9I04VrXPDS9zL20gBdTmAwvOxB9bDaZjxDTPPHteItDX59Df/kc
Sy4uzyg/czRoCnnGKqF+hlO3f/PS/7jo5YWrhCAxJaFHUr8EED88KNhPJL1EOjVPMAIser96H3rG
DCR7KHZIbmqtU50qGzvxXusxVpf//p3jgfSHt86yHQNyp8FqnUfWT2+diTS7MCLEWrH2pfAL0g1l
jAo8ZEmu/E0g036umeO590uHCpXklGrotHUG0BvEGRnOwj2pIRkcvD9D1p68oHUWGcsW3XRv44RJ
R5KSehHcZgnm+IDcPMWXeChN9jtBfK56617NDH/umom2zTUuoMRg4uAHKl0IaT7gb4ge8M/96LEx
G7t4VajcfiMRAkvZi5atN39dOjncxHJlEoO48mREaA9MQSwRwQK30Yns92vShqaF43Z6zriFThIP
wnAv4ifELCBizFtarT/a6hASHTtg80Xg2FSEUakKWlAdHSZ+m3ZVZN5NG1EiGkOyFjSGcxGmCCPi
8iXxuKEFQbrTShLwmIuYO+XdqGD4d0iau8getr2H+tcI+Ba76F5aT323dWmuvYh/J6nlxIzYPTER
ZrY32v7KZMGIN83e+B4h61rvfeqtq28xKrzqekAlYuv7wTXGDbFha6MMmZ75pAxZmXnV4pphyO+/
EXspXTGtnupiGQ8IaT0ERDjGlqnGjj7oxXIoSLtxovRDJ2UnbrFcueqosAVrt0Fbgyb0i5jMgQES
ZmJiZSkRDDMNxVtKCa87q9zoo2NlLzvXjw6J3q0ITBFrTXNWDasblQt8B35kWGdogIsW/3zWkupg
9A2gUxHom95vMZ911GxBjMzHyHcAlcpDheqcHKuLbmdkpiTavrHQ8iamz8N4NJbhdA12eW/Rbhv1
Ch+VitBzRg9C0d/RVVhZ0mzcuDpyfgVXMmoWKMDmbp6xFFLIIXRwugSs13UBuVCTWYvUV8hza+lr
hXH4NlCQ+1qIjjvpmPd+xfViVu2a51o1d3rcXF1ot+uhjrK55Y3xRuipsagZ3BOT5y4cJ24uXY0m
3HGyUx87qzJlI2kmNPsZs+KeIKe1rlbt3BhROPJpjSMHqCb5v1YwWrPgV9iaf+yzs9SuDKPd2a0L
XZHLX6rJM3M4mPVa/OlyOeG3n1cjxkKPFn5RVuy/WPFyY3jMFwt0XXh8WzCL7P+BZvFPLrgbGZAi
7TaeS3YMlc2PFdA80HgT2OMHEvuR6xBwCSGBVKqnpi2chV5oI2NN42IQmxt7bN41BYRMp4fXqWVf
C/hTy3o6RB1tXMp6G6v6Y5Xbq+kkdKyWw1YCRh1TeS2nxLvR57orpsPZRuDBhB17uUSzDmx8nmrc
TVUh3wvWP9N95ufxoSrdW5EGVC7qzaAI+t+gOJR2+dGMiEkatNmzMaVsiNJhhx8A+zNdBLfzcAbI
fEnKKliWungD33jsXdaYIybNwq8bEspKejq7O2d8VmR2DHNLHfj2sH/Jv1zNBNphI2nvmpxzz6vX
5HfzTkToIzStPTSWIC3FOVhWDlpWdPetVSB7VmG2q1CZbCertuTkffaZPxxzJT1abb5LfZZ4DpfQ
PMxI0xor1Bd2bW19zzimectSguuIHdrMCY0dUW8ZSgbUG/1dXjlHXWH4qcnrwHKumh5CU1yhBjNr
dW2Ibkvcp6f32HJ6sKumMn5GXfYRsuo8GnWcA9Il3S9soWtXkuTf04gHZGEEfICddq4DG7M1DuuZ
A9101xD8urYdBGVaN63OVfOjlmyypXUVa8W2qHtuopFPFWEISKIpPlW11ZRLxdiHRmDtKtwSvuH5
CwFIs5YonvWY7LpXtSL8hRvh65KPF6zsKLBaEC7siTU8hTJc9zVFosiLk/DlLhfRZzMWl1hxmF5g
jB9Tx5x7cgrzitpZzaWRtbf2u+/0V8aQPXs8p+aF5qIsyYplkYGhrQLlRq0wTVmhFywBcVwD+egW
MifarUHO+Evl2wpSEwz/emz1N8WNn0mR+syK8FDG0Se7+E9BoO9Man+3F5mc1H+sYoD5cAzbGJmn
IO0fe4bINYkNLJiLpALRO2ly0VbzME4Mr3ED/651wqUXW/e+ie4rG/IN+p0KkgjIZREV77KOeGcR
1STCuDXhlX2V491UO4tRbEa83cwBmSe0DYODTL6pDgdnJ7IlA0s0QKw/mEOOywISF1lW3Hy6fBYA
x/FoIefr+g995K7hbIV65m64/sXfFCOUaj+/A7auagSL2ObEsNfNn6y4BYJ0BGE8jbppHd57DLwC
zV5YA/LVwL3YkjVOY2CQyT2Gm33w0RT6Payx96HyL84A9qCLQijxdOnE88XkfuGcJHvIB1+wdMjX
Lor3dND5/HWekrbCb9LMBkUsmoMK6Rl5dy0oduK0EclR2kqiNIMsedVSJEcqd8kqds8eVkBwEuCa
RzNdABI8kLQzEl/mrDGYsYoFzTpFkbmz1i2rLS4vYvViYO0R0IP+wZcJ0J4kS5eDq1/iVvOXlCM8
PhF1pHg+Y18/STYaSu2eOVrUZVfbO6tSPivJRKOx8ST65abxvXjlD4zAaq0cEEmUxDuyh05wpQyl
wraytFSoevCwOeHMRadayJaQbc4DelGGTOF9V1b3QIRg2uWT1FMihxEdIkDW+aqZvydW8V62xbuP
yhTjKXwkB2xgpkIH7OWAf4RtvS9y5o21j78eRkl85w1kBxZtWu/jsjoHAWmVuoJ5yI5XqclCLI54
aI18nQUrmKPRNW6qsdEZjUzw25KUlAxIa1i42OufGWQjghnhJlaZ8OagjBxWUvMK710oywcz5scU
iH/UwWEGPH2P1UneLgepY88RYcEdziJKZieAS5gwC41CWBVqGWqLpACwnIer97YSxdpudR/CHTaj
nL9eOpG2qKYPuEsThAaASASHHxgk0H/3mBKeAhHR8hGbHKBeZqKqViuJiHwWCNPdFgrBpFFdL2Im
r0rND3zPJwDsAAVvFsuvsolX4KPJmiltSkozWDsiCQ+DAdHfcot7S5DXNOmEUKwMF7/LanyR+HAF
U+Zfbrn/hvkRQtm3vBgoGYP6v47hW5lX+Wf9P6ef/Nt/n8J/fvvT+iOfgGjVz3/pd98Dkuz7q5s4
ar/7A+q7sB6uGowa1x9Vk9S/boSmv/n/+sXvZLbboYDM9vKehhiGq7oM3+ppkfX1G7bv/+t/MBma
/AgTaO2vZ1E3OUuxv/iuf1kbbDT5rL9ctlz8QJ5Y/5pCMWlSESmjV7YcwwRc8esUCmuDiwxU1Ugq
pveyzd+mUOY3tOaQcWGeTslNwAp+fRO+z3j+HdKNH/fzA3WSS9vTYoz0JfuLK/fjkWL5iYrmoAIE
n90i5YGtD6xJYV0UBU+NpqxRpeDwEneB3ztHzxvuC/euDsorxEEkmeEBpS7mMP4CycCY971lCRU9
kbcEOSwBJx56Rd37OBWbZtwlNt8RZ2v6levaJFbWYXOW+0tRFA9ZwC4kg4pYeMgW27U/ItAS+R2P
K5Zgq8rimNGCYxEoF1hb64wtNr7jZYsOLsqjU4XufhBXbnAogndbAeIlr+2IRxcFtT4FhWfHGGKE
akakKVxZsKf8sdiVpSRbArghVlKvsZeFR6x4rjAPAtrmafsirdYqTIwye65BNQcnrd6BiKX0k8sY
bZnV6qsE5mVC3aODpUeMDO2b3brHCZp05MdNEfAjPa0kE74M+700sJvCY+YQ8cb3rK5ui/DUmDR0
dFkRx5HCrzOnuHkUlphFy72ZgfOWw8mV/Slu9RezZ5kxjq/deOe3BNgLQKHtlGg/RdsrBeFIMUqm
BPZHaqRPEXD7ACUDC6BZPU0qVKqYsIrOAXS+Lkd/1up3YZ6SwmksE825Z4ELaiHfZjYLyxr4x4jR
clnlFqW5c9E0rFF5XCLWmg6VEVmDCwgW1/kZatjeilhhCvswKueipEqHoAWmgJjf9ANJ1R694MVE
WjFAsKw5Qs2hAPbBZQRB4ipiqu5n6Y2jGOiTu5syIFwXpIFfiOVoQQRrKHpDFqmESLNMC0I2mC2g
1LBaFd54KCPyneroRJO6STV8XFnJx0O8RMZRjXzTtxI+o8DclLWSzJhBLL0WCTlDj4tQna0wh7ni
Bwu1sm8k/pdcIo1Sn3LGPnHrHpoIfyCLDB8ArYIl1ZI0PlrmHFOVsAN/NJ5VjVbJiaKFBMu/MuLu
1g0yLHd5v+trk6wG+WYM5UdJ7WR6/qNZhosqpWQeSxq66qZsnRuhx3uzI7yiyNZCiS4QY3eN592M
LE7rKP0UZXIwaWnMZMp/wmGqsf6QExGuwy6ZDu7KtYflYHwwZOTyk/575bM3wWM5o6peJZDaQLLR
KY/+ncDvOjge542/NryqZX2pLiuWhJ4TrKvsDOSWkQQil2CIziSJEyMRXz9UFVV+H+oFc7/6TsPC
SrF1DHT3YqUlCl1zyz9+1urPapG9WlSPBZedQkZzzs2hWf11rviv01kaDdiJ0/ba7M3JJsKLSaEM
k1Hl0tXq1DsEXWHdZj0LvD4VWyPFCV4N6R2+BraxASoPOyunNSHzRGSaXp2yaH/SnbJmyZSwnmmW
ohHaPC7DVW9I3utj3qVrMBHQO5p9V/Unp9dWZV9o1/YYLIJaW4h0XLYAWOEAwWUTzjllfxOzsGEE
Rowzlu7BPktHW7XBsAklAQN5du0VSY5cv0UqnJkzj3WnVxTXmTtu07o+ml7C1po0T8kOPts3SHOm
B0Ad9BtpGS9OSl4bj6Shg36B0skvh3VnP/I23DL1OGKbuQa8sZCIqH328gWi6rEwNw0i6xCxNapu
WDniIUaE3SPGNic6A0BGNDfotHsE2wLhtqF7n5b4bBoGna3FSlPvruzRWKge8Mwa4TdZ6JcAIbg1
KcIn0Jtb6gehynkZr5Uc5ThnGysw5OVIyhNTzITTLHqk5u6kOTdZ38bx7YgUHYHAJghc3uVgHtfB
MkSybtr+3pk07OM0gGbn2k8+87RacPeg2Wam3Rag/Pp06ZhEs3NLIO1B2opYPnDSBy0FYdBi/L2e
4IKcYXNSUncpd4hEOy2Q3ruKhpLZWlVs4QKk+YXGmGmaAkyaff4VOaNSNrViIF9An/XpfTpJ/Fu0
/rkyLtxJ/O8Zjx5egBBPgDt5A/AIKEq/dxwwEmgxUjwExfCoc3PnlPkpDgNL+suq/RgI0ZzcB+Gu
nMwIHYwfR/Jpx/ovWsT/hjLs/8faSSF6FgQ8lQsd6l9XT//nf/9UPf3u+77XT+Sc0eziadTI6BU/
WkPVb0I1OH1VDKBMxn8on9jUUWzxP2GK75u/35Z4085PdWy+S+Me/mdLvD/MxlXY+MBedMGM3sB9
8PuGnJm77vvFWM+Dvl/VfbSq84o2vDi66muLb0dvgMhX7Mh5aKm4vE1mJq4X7n941/5kc8f28ecq
bnodVHIUhphl7a/BwQ87Arft3a6qAFSQybB1iVZfMod/13Vvi1zzqiYRZG5lVEIFmVpayK3gRGy/
IsPAxFVzLlb4eQYnbY5lycJqKN1zNyp7eCQZAsr4NGE6fCtYxCwdzBhbOMSWim6tt3dh8tzWTyOP
9CB5srSnwHaQD9YLPQPqoIuVb63coluK5CiD8JD4wJvUiDvK3LoVR4PmM2lAldGr17nr79oOtFRp
LovmXdPfcHyR9i7jVRXvUp5PXbPR7XXv7BLjaIuD0E99tbP6p7i4RGAbXe9J624S++jEFTUie7yW
bd+MYGVKxMzpZkZlUaFuRnEr3fbilsG2hniVWGKfm/3e79QVJKgLUtxVX+izMDJmVhmfPMANeuBT
vJAFGbPNj3gA8kgfiRRJwLzHyqEBRkpMDI1eQ3Jx9mzyV9m1zRrf5nHUbgZU7labPLXSfRA9j0KD
3j45xq7c9JNZLvLF0YsMAKv5eGpcc58a8lo3kQjZLEcZd43eDlLvten3i7LTT0V36dphmSFGx143
r9oDeyc0++cmbHcKWB/D6vct5Cq7+jQkIByWoUX+YDIlSV1Go+gUBjOf4CHjOJWKDxYPawkZHL48
GajimIfaMYfuoyJG6xUT1DljzFIkd5iAnlHfvuB7OrWlceDX7zEiXSNSXYiGEMvmrMb5EbMkvsJu
OQA7KepTzKijKglSLRZxjXVE34YWjrfBw0vkEQV9ClsmSnW5iv2Dlb0w9E+Ni0+WKB6+mdYEWxlc
eWm1dxN6aFKNcoYFxSPod4RL5VGKjzwVl7ICL5zqeIMQj8iheKu6zx7BiNuJa2MCdyTVi1ZXJxww
Az4xUNvEWfnwVSjnEkCdtGh3RmUSq5pAc7dXK5o1LD3Jo8IgPHK6Vd/Fr2Hv3eSNOPnYZWNUtV0A
btLvz8PgZVAx9GOJuWOMfTyS5byVkiM9zt59ugFHNI84mDeOX11l/VvmsraR+rtliVXvLkp3wMgS
3ChGzaYG9UnHTQmeHYZst2hyi2EPKJhQIXleYL6KbpTpJNVcskUTIDZM4A0w8DWg6tEuoabaMaIu
FQAWc1kGV5K5uFxpFvtt3NvVNKpWUm8jR8xenr1T7RDByp7Mn4XrRld2km3ylPsnqKs7R9ePVmhM
RRQFQABIISkp0vF+zgJvOHrw74siWxRJP4s6d9kCPMm1rt862rBNBYHSUR2+GmXwAD3oJKVCJEW9
gRC3GBXcPVF4MaK42bG3yUm/8B+7xNY2kQWif2yMR98Yl4pbgX2q8nEOzZtHqs3YbEjOqUONq4Q8
Q3KSUy3lpq+eM9V5B8YL9T/Dmc967NkFwufAmtYaF9DavirbB+xvneFeTLP8m/C8n0iTWI+npzBR
8QKFCB4uZzotfngKd0Y7FpZtME1sh7WFWyRR0Vwqa4uAdok1apML1HcaJWiUq1dY0b1OrktitBwF
WdhbTwEI65mtQEruRSI3narfd+27nt7HBBGrhzGkJveim8Jwtn9zgjDV+P1kGU8AFgRgoJyZoAum
r//w0gHvJYqRuwDbk12stJeEvYTdgFsFeUKCx1SBPobTx9s1K9Myd0mYLb2s2jXtc0xnbtjL2NQO
ehaQ+I7gz0vXeT2CMi9g4B4x7RnFpguYZGnJqqywRnv2tk6MfY9dGEhC8/T1z/kPrZa+T5qmydBf
10o39UebVX8yapq+7XupJL6xpKfyMkD+k79oM+v5PmoS3zQV1ZJLhWIQDzspf34bNaHVtlQE1sI0
iVziS7/WSuY3wYSdSTuyCYfr4p9MmvQ/cdNQEZrI8nkZquZ8ff2HSywf9NIIjHBEkjkFgMLAJyw+
HvWVrWcPVjLQ+CUkFXo8vBUE2YWFQvKuNcaLJo0twdz4xoFjHtz6tib2j3uldD+H8U3r9EXOlIR8
uMIz5ribj6X+JlnxkLCwYqW7LjjcdMyjlDzLsuyPqQPtuHDwhehPrDrnNaLurmhujaJcDKZ77CCP
j6MNBQIuph9OmkyVfDARrayQ/QEWWuZaKwu3R1p8kob+iCVtB/xtn9eUd32aXjIZLHLOPDXP1zGM
0pzzqy2ijUyKHtQRPEdG4NzehAME2zjhbM3wWo0G/e7X9AJ3YUG6QcZ2a1ZX3iZs4lsqv31a92+M
ekAoY3Yv2ekxxNfmLRY3rMlBeSOYEDHkMuQZ6NU8Y3jSev2lRRg/Hxt337uEe2QZD3bXrtJ1kIz3
QZR8SHDzkaoQLR7tC13sFIneuGju0hDCv2e4zxEJSa1twuPp9YdmcF4q0b9XpmiOZM/d2G0R7jTO
LZCwd3aivpZm4MMUDW7ZQb9KI7qEI7VQbw2EIhZiR9rQrpX6ASz9Sk9AmOXjMiaAwVXu1AqQG656
VwbspCjVtKZbtX1yHUJ0lh09YFCi2bgbGzHP7f4UEW1SF8NMIElq3GeDaV6sJDeGe28CL9LdcJE1
2lYdLjFvZEtdVHgwbr1bK1C2fa/sSlFyXWn5IlA4VRU85hY/KSR30oiuCTWAlJvuTQtxFRypoXw0
UV+ksphvE7x+86oe5i4YNceE3GSzF6FW7dk4NC+hujK1eJUV4Ej5jZpzgCMSMUTJau0qLpY9s5uC
FIhRFsR8L6UWLAeVgL8E5WyWsjHwx3oXBcD0tRvk8CtzFA9RVB3QE0JCxYPp1BufWE16oAUZopSi
JpUXJnznxeNUzAb9gGoAE2G5EdL5rJWzXiGqh11g9SxaLLKAfNpaeIcmKLcuMtjJu7DoPV15lMpF
Yw3v+/Fas19NgrSkxTqVRc8TbKwuiznRI6CBpr0fTDl3WjQZufz0E+JYvXHVGNGpULslUZR7SSbq
zBUMixT/OSdCy83DTRVfxzY7HNW4B5axsprJYO3cxYV87bulZxZHq0Z9iHUI1j5zrxH6cl9Cz+8P
RlatQgZ3vZ+A0z1HME0lpmeU2xn4yACaaNiLcx8+p+0lZ/SI8G7XJI/aEG8i78EY2zuV2wVmBkbI
8GPImJcS98HQ1Lef/FTu8WwTdwDAwaE0LMqbKOuv9cq6U7q1p751AGkVxNymn7NccxpUx8UpY7oR
Ivh1CpVmYekla3ecMGhEzlZIti1tgAatXvtGuch6BNOskDTfuGb9s6xG/2piXSYNWE+tefuPPwKn
Pv/fH4Elm58/HIG/fNsvR6DzjZ6fCtBApkNsoGpRx/xyBDrfdFpjLEYmO5evL/12BFrfQAihEza+
MFJE3Px2BJJnR3cP4wUpMH3+PzoC2dz8rsqaQNKIjmGhTzpihx/MWufHKsuyh1BEXl2xYsWuFtrL
drDx/gWM17etkteo5etjMfQ7BymPO3ToctSzU0JzgZTDM8+3XGZ/4VnEzRNKhVWjid0Yc7hla5Wn
ZWoMZxMyuGSq2OkQoqMuWNREoeRWs81D+m4bJFygA8WJsX87+TrwnGrRtNdWqm2kSkPraqRS6DRh
7r7wuINxMscqFMRIm+tluy6hNVSuvizqVV6LrSuImqlK8aw5jMV8qLkj0i0ZOjtLKa61ShwyN9hq
MGelIGE0OlS1yRnQIiO64pnwFIzZveiNtbCeCgRzGkqkfGBfkgEFFMOCOmCdonEkGRPqBTTBzF6C
n8ftEeGxaBk3sn1toIFrNoTH8qlBkuSwgrWNKxbuW4vmvAMvnMHHnpoPP2M5PzHtEkScxhwM0rJX
YBF7A2mnxrrvkOxjmYrcvUQk1rflvmyO2XBVZRc54FdgTOkD5HbxaaUfAxbJRAB+Kql8HTyeF5eb
PhS3qWRm2JxEfajZvTdKefQ9nBxMBjvzKimaQxXgkmybl1oXm2R8Z7WxLuJHA5Fkf+237T4K6fjA
DQ/Y4xs3+sijpQ4YUbWuh/xeQ40hq/cizBcm4uokzWcNsA7Lmg/Zroo/ZKLeaMGr7pvsZBi5q3I2
cGi5guDlLHylXccqBY+aUIhg8i7oDcja6mQq4VI4MDXGM5qxNSE0cpHKBFunnKmxc5QEKJiSLjaq
3LcxIyJXWJdKDe47j9xsR2rGvIubpTRQZY3evTCksWQxchOOoT1rAnNZTmXdSHVkao9RgNGFRTVB
ywun0NduGmwwAsJMemxVyp6w0FZWeQbWgAISSoUk78UD/uNCDj0qaE+j+nXQL1Z14Yf1ureX6Z2M
jZ1h3onSxSOyZa0Vi4fUB/HPeKN/DuNTS9dFpwmk1tyGOQ4pM1yogl0Izh1IK6UnAGehDvVZFh9j
MwM0apEx527rKD7EXA9tiErVgqDZtcckto+efCxUnL9Gdismmi05xb332FJPqthlA9dYeLW1t0gW
yZIOpna0ER0b+n7cymhYIgnbRJyGxaDflyXnXeh0W+4e5DYPnRvQbwGvWOfku9UaWcks8Fom+iKg
o3XTzQgFI1M/6BWXuVGvDfKJDKffEMe49OEw5bn5ktX1FhwqV5qxCKyS+V/NgklyXX+Z16tNZnZz
LXlilTJLlDcdJmuJGtuhCghN72xad90kVTCzz7wG0+JULBa1TntA/3gNL2NZxdGWaLtXQ7sj12YM
X0vxkmsHl5LHwshWxjw3gpsOzZ1UCQVxhxtp4vuBHf0hkX0YhXOFwZe/LCYjNbi2iD+kVX0Q4hwO
xUI2Pj5ua1/k6PN67f9yd2bbbSNbtv0i1EAXQOCVPUWKkihZjV8w1Fjo+x5ff2fQp+qknD7OW6/1
kJlO25JIAojYsfdac5UvDHnJU8cwNaBpKqdpWRvDga0/ad210wCaEaAgX0pz2saGdjXH+Y1nhueg
sZ7R5jOhMItnfTTsTQ03eTFMGQVmpCDCBC9oJ9m8kC10QgsOFBN/dj0R65WMp2hyKUWYGjJZMG8J
nyG2wNsb2IwCGoalceW0w7sAFo0pFB7CuHPNmpzaajubPiffbu+XYpWDf9JhSefZkxvkz4MCWObP
qZh2khZxZTIypU9oVfYusq8H311T8MoyewHwsBbRNiyRhaR1fW2r1AOrusuhjRfJTVBKRl2kgRew
BKkgE5sAlojwdApb0qKurdp9tOvpiNKFl2GB0aW8KTnJ9MjUVgFRnahTXgyicuYSBWvoMhoahmFH
Q5JxPinbhFoDe5Zh9M32yc8yzqH2Tmd91RLNtnLd8ZYR/484G7ZSx5mXIVjgONJelca4HENjQWTC
1Wxin5LRVgJNzGwSbObgg6MOAAv05qvaeImT/pkOE4c7+DxtM5+M0CjhR3wkxJDqFhLRbt8m8Lb8
zdx+T5i1Fi112RHgK9flVGh39eztVMbjZBi3f6kuftNWV0ffvzRF1HbNzi91l5RqGjv4zL9u11oI
tLBA576M5CkO5/M4+MBSkpMbmOtWg9yAwzfqJjWPNJa12dwPmrGMOgvUFgidoCXDo77V3HQjxmZl
Fx+l8RL5Pzr9JiLJUqLlrKS1Nb3wOmmnbzEKza59Md19Wt/6TXzS7PElBwttds7LzGCOCclG7+8R
bKzSmvAFJ2DjB6XGecjVktuaIxOC4e8tYN1GsOpIUGvjPWp7BrAlcGV7OaIYQvUCb4lAsPomwfkW
1+ZT5PlccOAD8VuEHbjLmGt+V/PpRH8yqEzKEWyi3OiMF2rTAllSwNltTlh/6qo+mjMq+N49qrjd
ZSVukJ2tvcTbtR77h+NWDx7iqzD6FFm/m+OP0JLLIAhRWmR4ih+pG6Zs/jksQ0oU/Ch+c+HoUvzt
yiGe8Rj90I6TumX+cuXQRRALPSe8YN/e1zHKFUPeF+gXpZxOkXEE9M95fZzfaWMP0Vm4L8RcDf67
xp1dgmF2hP/g19yHjz05KTnybaMCwAS8MGztPX0wz3kYaxdG0w3r1sqqixUM3lsjkM/jIHZTMn/4
Wv5O1/Gx1STRIE3IDEKzzn2DQdBr4vWg45rwUJaJ6bnV/X2Phk7U0ykY/NeZazbr2S7pSN0YMQLI
6mPoXzx1ACnvNcb5g37IADdM7Kguz0Tv3enep5flYKWaq9xO7/TRO44mVBc9BvUii40eWe9BZV55
Y/udO2lZ2vOSKcM2Q7ubafreNDnllho8qPLczOl5MK29RgyOh4Wa4IZDrQFwqelh2D05YRzlB8a+
AfJ6QYcVLwC7R7eOYdUTLsptMJPfku612r+ZS39X2POGMS3Zs/YiG4YjqyL67HiXWvG2xO+0KFDz
QI/nm+q7nhzZEroweRpwKtrn3KPG0fP1DFZ5SNxNBgApHmCmIOJPIhdDU9PtWqsEzNSe0y48Ba27
sUP2wdh487rswaUXUtvPiCTpaW8sIhwsh9py3Xc/+n7pArycpw9ZX/nsBRmaAwMMADF+61Crdxlk
Na3+HrGemYpPxf1hsJS2dXMPEXxcaEQR+lm0jZBNCaTrKImSp4CqLLZugr46dLZxQilDXTC/Bk6N
S4fMtZ4iBduIlT8n+BCadW1T0qzhUmiYhN19Ez8SbrOlAIWSZyzbJiI/dhsZAKoo6foeSh9W9gJz
LYSzVV7Ee8CBh8aa97jb1i0r0qYJsDCNwbS1y4ZMw9n/piEsHUaXeYRb3vkO/SMBKhLn6vgxOeFd
49Yr4Q37qocR04jppoesjmcluMKDxjVv8PfKDB8dyI9cq6nei6PT++uULldIcN8iH4AZ5XjyIgPI
ibMZOH+XLTpkBuMoPcTaCj0CQ6rxk1Vo9+eF+tKd/reXUi3UdDVpuMPpoVOJ1O7rQp0n+DzmOlVB
JD+MqjfQU1Cs22bA7c5UXntyBXVN3Z8aXgODjOOANWdkqt8K/eDS51r2dvo+1uLR9scbLS53cWth
vRcIXAx3xPiDIVgLKF094wZeyxGr0SqwgalIQOf+nO7boFlPlbGldw4Ydb5OTGOTWWR/kloxVPvO
Fh8aH1VmGCtN/khqbJM6nRq41NfdbH8j8xPnf5uu8zq9zcllWva9Cc7BVWE84P4wRAFrGrcClD8i
OUaqNCWOBDk6XX6lOeEOheghiO211suXyr/Ten1DahzJaLgn8FxZkPkD5UtishOnPUxv3gPDqZmo
jzrSf/jGq1tyhGtCKDbD4v98K4IR+p+78f2P/OOtqIO/dSN+fuX/aBdom5OMjo1Y2CjGGdv/qyGv
o+LUadYjXAAwxd/6dzeCrjseRTQNFB4CfuZfGvLoGlQLwwPnheyBL/vfdOR/o/0EWov0k4GAMEyb
ycDXx4YEJuIAmqQjACnaatnwkMfR3o4iaAUe0RrVs24dIDEtfH/0Frb0rkMP5kJEc36KGJpahYlt
LRCHTmoPssEcqCXTszOYj8x/OBQyJm8hS3sISgPOhUm27903OV+ZDIcD0iZxTgCUNADYItapsMFE
K41FxwJ5CNAAOXzFmFFfOcQgVL3GoRsKkbHTewAQ49JN3vKY4SAwOyO4KoP5HEBgC9qbidDUWJB0
MdnYca7M8aoPH9GRjsathNmFy9VM78E1XTvNY0oPISHKE1FPgCSA/IjuqqqoemIHDeaw0KB9Doym
3Wpa9s5IQJC9zMis0oWSGIGEDMwVkt+j2yFT9NuNBSRFNuNa+k+Wgqr2D4mtdkNrnSD7synmRPyt
kfpmykgsJ5ZllvUW2OkqxJu6DD2mg5DzSWXo9ngQm4sUA3bHwM5pJcdR7186xGJJA42q5EjKDIjW
ERHlS2uAAuglUEsQVYQGqQyizF6H3Lj1EbjB0oPhmTUEjUbuSUrCxnA4DAN9C2d0WcPNndlAT4DX
e4ymeJ9E9OHCEPteSY4YCcORvfXLdkeLihXzXJTuui21aysXu9GxN1kIT7pxvqMBOGglXJyqfrbm
GK0sooSyzpul3bqL1qX7TA0s5TdbaD+8rr9t/PTBwf7o0CJGArQK8VoxDEQs12zS+FjV1jaLvNc+
I42LPpM1PEYpzfCcsE6z3Nd9sZ6IY86GEjrES8aZHaIhe9a8KgFroCZaAvxbdHa+ER4hAbh/yZCN
N43ucD/VRy+nO1+/DdAzIoVCVkLj4qPXs3XYl09phMvZarcpl1/21ip1MrbfYh2PfPjZWx0oh+mJ
R/TG6J3r1nou8vouxxWqI6dpDbkixPpokz/Bsv5JM35p2df5rAIiTinfvT/hh9+ZiaYDeMFh1o4t
ATfMtOTMoCM8ZtZKz7uTjSXZMr37aHBPVkRmmPE+5tmtIL0wb+PjnIQEFWuvdsikAPAiJ85Var3N
6PkKgos4YO+C1notUQIgtbkeAfEB+P1W6zZ3CreOoQOs7d7CZuWKkUCP2xTDVefsdHaibra6RUu2
jOjKW8CaC4v9iTte+1Fbw44l6h2TPIBQ9X6Lljwzm0AF07TX7hDdh2V6iywTc6Rd7IfkozLqXQ2Q
l1HXcz3E6FsOPuNg3RxudGGuGQOzF81nJwT0AZJF9+2XQa9OXfoWIsV0Qu8dzxLnLQkzKXvRqvux
eJwHIsWIdzIYSQfw1HoYas7sLG1KH3UWiZtg4/BseZ6+5OhMA7RHm208jeED8R0YJxvxFpUjlJGE
q+aNqrvjQT3if6rsLpC9uSro5IzhTWj1V51tvmphe1clmKQS60c9nC0b9k2iO8tMhLxzApmDcm9N
A+BGCkDX7HfZ9BTO2jauhm0nPwUzCPy3Ja9+3o1es8501Aq0ofTixjDD2wa8T2YfdQPvWP8ion3n
92ezkMQ6WysrO3WuXOcBhiLzxmohFnPeF2Bj2io6jkAXCbrbZKg9OmsAEhpt9Ck/6iYdYSmXEGLX
EW7g2n2oYgLXYnLmxrehKm5K21bwtNNYvk/me2R+1pm27YtvLegnU+82vs2gv7W/ZR4LNVWQJwg3
E6vAGdYRU70BjlQJIJuh4i5GnToYD05Bz805eB3k3RQUQTcwbOui9eBqx2iGUBX1u6hItvhtVmnU
r011OEjAOUMxDVIoKtmMZD2Rb1Wskjs8wUSusPcq3oZF6tAwmQyLjsUogi4KEcufMQrlBP3kunFC
/waaZ752wfEY9pUfP0w0awyHl+G827gMXDXB6x9GEgaL3Fl3SGgqjiE8zKxHcwA3GhpEZMS077r6
H86lapzxl4bCT4GIEiwyBMDFB7/u64Zrz12Z2iYCEdWWrjUGRIFR4qLOxNaLNxiVz2k9v0w8N7gy
T1l7NOqnbCKPB13JOqM1SvARIELY6RP0cNKVrSpfzdUml/atm2oqD3PRoHxGGrspZtpuDOmS8J62
4aIzkm0pyqPF7t7A356a7p776sqR3sZOH13Jju39YBFdeCjErWxad119lqH2FJVyx6gYw++7tO/9
8RnTwqL0Xpy4w3x8mWE8xGogMODJmsVZs+zvvXIR+8Na0GJIZ2b9We6esMpfmRTpZunvmy68qvXu
c0osSNVCftgDmQoVRx3gGk9/Ph78nWvCwEfHReNaTHFw4vxS50Sy8EtP+i24AFQnAWQoZIt7K/UP
A7wwVnpglsxGOtRgordvxhrtuKy2erLzZ4xrdX0oXThJZtbuU9rGHb7kJHCwEIdXbmPsmyi6iVkK
TS9F9Vb5K0nXPdfI2CPWR7wbNj/EqEty9OaNDF5bfLuN/zY3zlkD55G17tYW1dEbXlAwb6l4wtU/
vP/f3XXMxVCqCtcFbPP1rotl7cz6KLHUmSPDXH+bdOHPEv8/dlz+DolQH7ELIhWVicLs/XJn+2nC
aMfiI3bSYCPp3DdGtjFmg93PWuRmuNVNVExjtczxkUzOzUjyFZ7+f1BgWb/T4/71ZfyiwMIK2Lgi
QMaUROl1ivC8Aqzsat8y5U4UyVbM2qol98ofGX+xuI5XdbMJyQjzjz3CuACgsUlvfRjGtzay9rr7
liX5qra7M/pacN3o3EYYbOF57N97b20AjG4GI8dzgSgjjPrTn6+cq+7Mfx9sLwuGNFwdJBJJNjqO
16+XbiobOabDQIVO4tNqjjtti15vr9QzWoRBkYUKry0lHFxt4GBaPj4nTbkfs3FjG4BKXM+/mTrj
TKl/YF8huwOLyEuicwrtnGc90Qck9D4cVJvVEtinS2bwFNz7FRI13vAA0MDR6nd61Te0SjeyntaW
oPGAiRZuYPoROBrBJtMiVV09/Vh3dz2zr8rydu7oIDmel0aWH2pzOhWAfP2uJf2D8Xfhy5d0drdI
Mu+T7jQRwulPJBTy7D9YhnYASrPX0oqN17yySxuh4ZMO2i2b5H7qG/ZSKDNJtfzzh20CcPr7p82i
jK/Y0JkZXszHf1EoubPrByIOAcFysi8se2GmT3F1pxlHrSbprpAcBACqmm63lkxjM5meSmndSTJY
QhqZUW4f3axjW7/zYtIPQeTM0li7uDOTQGxa4vea4uThGp6H+4mAQzN9dYY7KwL4DxAPWI4S4K4s
RI5Fv2oZYEFQh9Q+PIWQmOLuAWmgk51B9QkIyFp7nRKxgAsbRwghN3LZg3RI40cxW4qJeq0Jb5Vj
w6kLDb3yU1ExGR1ded2NpTorUCvc9t5ba6L5swVTUToEc0Fh/2yz2Fvye1dCyOzuOxJhB4I9XM0l
qgMDtGFeW0hmQMwvGEpySKi8u9on/JSLZvYOpjAEz6RvglE5B5hUqgBuPzlCgWMvcwBCdf+YjYzR
DoN9q/Ai7s537nXwFbn2PHeMauccOdTaYb+3KmTiIeAQTjVStq/0odalyXRskgcpGIp6477I4y32
yu0UocSlHGgq46lAiQvALftRTuW+0b1VEdUfXcLRStdDZLfNh18k51IUt5WnnzO9p1K3b0w5IN3w
79L4PHXECrbjjv36jIl7YxHngvb1dS4wfIhi38X+2vekiskFQZI4PIZJ95aN+W6mmhmRe9ep+y6a
cmuOzyWxHnOXX6ct48LSKxQ/BWhC9IYB0UFqIlQy4MBKQrrUZMzH0P5GGUCvh4TQ+sWNQ8RtM2bL
F5cTjOYC2WEO7pOvPMXwr/30Pp8YkekCIT3Jqc0tzAyktHsH2awv87Xwe8zC00NPWu6of4vcrSl7
iDl0yGKzwL1tko1mIz7oAHIT7LEVnHKrhLDuyHh028+2ATpBWHdYV2tb4yA/VS90KRY2JxlidpDP
L/XJujK6Ny0Th9qoJ2KvDW67K8u8y7MPcgiWcXrHmeVF0FjWhTyj0T3mobHVccSPaP6ZYVvwR7yT
2wdrzZdLu7erhR6g55pkuWLozQTRX8KKXfQqyDEOQP3VKHty77aug5m5FW5Dvx+uCEkGNjJNe+m/
SRP4b1AeO1r2qYcDfAAY6g0gf8t9hGqKAgfLPlhyrOWt0nIP5oraihSjLSEkWwEMp9HzTTYGjHPB
LyIL49lrhmIdBS8ylISAv/ti3UPKYIAwFTeWD4+EsWrF0+BBtQqzBtcDnKbZYTxW4Xtvfq5Z/3eE
rr/0x1xYtTqb8h90rtPHx2uevdbJf/jS/2mtcdKQAP4sgMMGDbH/bq3J/9Jd+lnkQNEWZo3Xv7TW
AALaqghUhGJPAd3/W+tq/5drkozhQcUDVEzS+/+mtWZ8nT+pfdswdIsmngvHx7LELxWnEcRO7Vkx
KzXk/SL3Phw9r5gZO6eki19dDU9HORM2YU+IRYjjKcjoMix61WAoUkhXw7mz/+HwYaha4WstQf1H
up5jmcBD6D1+rSWEOYW1aaJPSNp63Ls9QU6ppE5vDB6ZCl3Fkmagz+koOkI5eB9C/Hw6LymZKpJ7
6+ibGUb7tJSbYci1ZYyFd1Sc8L9c7N+M7n6zB5O04+LOsuiYCtulZfpXiRQaidDpczZ3XEPiMIwT
tHFIQqnZVqDnew4vVX1dezj45jkZMHz4+2GKPzFFV4t2ZuhAoJBCbzIUL2VEugrn+6LmIkguQB+G
QD51NuQA7ODIAKVns/HJwyuM8qwlzWsxJ69Qg2CdQxxDM/9jti3sP3aPTDf5LHS4YQnkiKTllUwe
a6bUjnWG6K8vVoU5AD51EAa09nMMUweNZ3TXxM7eMjskIXkMSFRz9oRS3VnpRO6axuQhnOFIRGil
lnV+0Hx/3jdBIBcGXI3beVwOgp58XPN22poRpE6UQNXoQHrY+GuLsboeC8QSgsNNbhx0PyRFaIqm
tVu8DkZ0qoYS3mgmx7Wp8RMjB/894cyoHbd5wPcDZ09CYS23VUzId5lH207XT8bEjEtmJG64ESfz
HnvAPxRbYAp+vRu5zkjr4HKyxwla2V+uc9zUdCgH4uwBQsFtrlNwLpxBxawXq6Z0yCmpdxrtQGcZ
+VKgG2EQHT/6GmYDODYoAcpyU1X9+c+336Xl/fUhUTYI19F1HhXL/nXk38dNOJmZUy6lKIBrQz5A
VFtCtp3XMQdeqCTRZ2JPh6rwuSDUDpa7ngPV5QOVsZqM+JW2gQafJ1RY/e9mM13LtCXjhL2BCSYP
N2W7ivKhuNIM9MhkBsewwwGFI+/DireEpnCFWoPeTj7edXX2dsFcyTCzwIQ5p76brttavtWROuVY
NLm9wPqHh9BSD9nfPgUmAgg3TEOwvn69OHkApKH3uTmN0WkoZaAhAZ90dXJxVAa7R428dpA8h/Ob
R6pYUTXtuQKfAqk6T1I6gJ0iEZjf7XZ6bSc01jDnXtNxOBlxfCOG6RHryC706DQbGO10h+etiiL6
6vBrYJrtMVU+pDjEysw7lk5Nmi4f4dgyb51RygQzYUh/vu6uWvy+vmOcCcinBVANj/hA8+s7dnSt
LymLyiUiNWViiu5qItPUf1ubNTJT3hekSOtZGBVh7swGzNYidC7dTNpMGzjb+264SfyQ66agEk1A
MR8OxnWjZ4s2Lz4NB5VUzCIWjCoR1zkRBbdI2+nWdUtz6YOjXGCn/1ZpYDNilXtvWxOxVxBsTBhd
/PRJ67EkYBnoMgYxcriPY0IZeTz77ahX56mM8x0MbCqmhkX7snLXFRl0NQjlqBoTVeNxahyijTMw
7skDccsbalY4ma8R+eOrU6ee2KLTbooeSxw0xsXoTcS701maC99YfqsbLPP4l8g+gxIL+DFBr8nf
lRnexQpC6pTyZhyHrKjUZlI0pgXcQpSj7IRlVK3/fNEuKo5fLhp7GdMrnlfDRNb79aJZQiOC12M1
n4DHXVaOruMRjesPjTg7xm8/3JlAOX34BujOUq51cLDYEUvc8L3BR8VoCT9WzjpYEDYdBdWdgxce
ZjZ9bQeQwZ9f72+qAmHhIsQCxsJCtMwv8l+9N9ClDIS/jWa+J9NxRTsU77/L1mvozbRyUDNgzFTb
7SgY0iLhs8P+HKOvp0fmvDQIdQhW+td89j82b35z71sunXnKlp9S568fY2oK0IIWgkNNZK9mB1db
VSIJz+vCK7qz22YkXPpXdR5//vkD+d0FZGBveBJNtuFAQf76k4EqjkylwmbJtvUYB1h4i2SnLqY0
ecIy0wUHzO3l1tlnrLdXNN32upWfzCg6WsRNZVBRaNaOEaBG5xTX8Wfsjwd7/Kddwfp73xaRObUc
rGa812i3v77OITG92QVNhHWJYzWdjA7A7cJSj0lk8yutNa5rp132Ho4a5NSd2qqThCUg0/YC/+zQ
R/u5fE+tiMoidU5OazwioeAxAnvbpq/lkL86/L5p9Y9JYd2YuCvV502E9WOMWYb40v6chPpjIaPP
Ygxe/3whftM3ExYoIobOgqthXmDVf+l8MNTKRvpIzTJyxkfd54X3ASVL1CAAdPTpQSBCbbzo/nJd
/FltdRny9DphqQtkvm3gbeAo3WWj96NNkldbFy+l374JG4qxNn0GEWxYL5VPRa6/2D57HYrqzeig
dZ2pyDrAdF10G2XuNgdYzJCBhfIf3uLfmztg4wSLOwY0SV35y72GotkutN4AnSMCNdK2wT2M4AT9
8DOlEMNJMt/3Pe8nSWawKLVL2hnN9mLg/pupi0O9O9Ot9lmNgbgLNrXRaRPePWWVBw3SNsR7MPqL
YbRPl9UkLjRQFt+xFlUgqadj6N+n+uVRt3Z/fm/i708wMdjK4acikDEX/HJ/yi4NjCgDY9cKYtu0
6mqC3Nh07VvKRlKWxZmmOD0GsDMp95BRYq3ROv6mPd6hCLnxwujBNrx3PDV2Zm08fHn2MOHU0b5P
Jej7pGLdpMCl83GYdWSFqJMqAJk2yEmfdqlL1j2T1euk1x+FLu+VQrcqSiADAtRTvGxrpk8T6Qqa
f6/+69rpISzgYqZESiH7T2eCTON1W1nrsko4dFPqp9FW/TP3026uovVafQ1pRlCA0n/49KzfNFlt
3I9k6HIwspjLfH26qfIjiQ+epHhN7xaOmN6aFikdN8zZn9KBE8f75Q4IymY3zeG9HsefZQT4qrbR
F7RUMFUMtbbhToHE9y0ODoMbvc4ACEtPOwR+Jxe1ODgdpwP1CI8Obm068B2WuXSOn/IUrt+fbwjj
NzeEsHGY6BLdKhKTX24IdKiOFntwKS7VKHI9dIzLtPf3VmzuLgc+H/E2N3b6Soaew3EAQgKHuSIx
Fm47rCvgGovOolylFCd2IUk2/z8bzwXX+HUHvyhQDHYfvDF4pr9+9LUsW0dRcJdMrk82UZZD0TGp
7eNtOo7RNgElOg7WgYRylAqJu7bd4S5tvFWls+q2Qj1hc/XSYunGC3/KSn5XlBTGovzOKQEYjio+
pV4+IFp0Uwo5b4ZgKPL0HdHAiDZu0bnJp1FyNhRMDIOhOncOq18T6zB9VSNyANbjEOR4+UI/134w
yRbqOBers7NnR9/StHyea36nbPRHrbDPo2gxcfCnoeK36yquVSSUd7Mq/K38daz0mywsdkEcECzJ
ltG7+WuR27tmIKqDjq8muFUGuGyoNycC1hwsMVWD0kT9fYiKqzBnGeqPQUSJFqiazx20d5nbq/Jm
tjCIJMN155aUY2X6etmGxvbQYLIo03hh1uNjZ0HLdSu2L3sktrnNX8jv4gON+R3dc0/14J3GKfp0
xvjVjIgY7EaLm0XsvNK9Sly6WSL97Gz8FezgdGZ5BTHAKjJESTbG0sGL5wSgCv3c4DbT8uraHhTr
ke+fWKlcHaql3wTcgJn93VxuU68FcuFQ1rdtdGrESCU77ScymrZmDSc+HrDqTQFYJelSr0lU6a1O
bmwSXhdBW27CyXvBkXffu66m+gJQbvnkfy7bY4S5QhDCGrKIO+5ao5e78ibtNQH6ynunJrQBQS6b
7oZp3yHWtJPnc+ObFs5AHCJAQLLGXHQYkpaaDS5E+uCz2xVZxWDMFYI405JPTtoliFmKv2PPeoYR
yGfe2qz1gVsyG7r+2m/4lU1HMDB5+MXg8Glp3CNJf05t0l4SdnlEB+AwmoZ0tZ7TLVVOLhl2syld
DhWXN1RB0Y41E4Em7YTLz+/In8FiAznyofOhafsedDsaDVCZgyOjnX2rAaMYIpoAAbmVNDCuklgd
T0q+8eUrhjZul/DeICPLFbI0pF18WFYJPKxlDipyZngJm50z8Z2jYFjZuvwxFDZNK+6fiKiVySAK
53JInQv9cWAZGeEut6m4Kt3yCN3089L06hXQg6YAJBnG7IZH4wbjynq8HnXyuEab57Dp7ZcxHfd9
7z0P/e3lkNESZr3w4RcvoAmu5zFiCGOQvGf6LUSEyrpPgvmUhtDSB47ZMrV2uedka6tWP23SvpM5
M3f+0anHZ5DH+cgKAZWVsAajXpEuTU2mbuHBZ/RjMr4y2BLL9sH0VD/HCu5HgN2Z6EFxMYTDlHAD
Lw+1dqP9mAP1EwbAf8I4jYWxNjxq9UptBZdjWLubcnWX1eLE0ajcYBSPTRjcqgaMepg1M7nEbT9S
QqhXULi8xcCcH/3ReCs0nYPvyN49Mt7R6Seov2IkQA/DqGRfcQ4Gug5obnw50ZN7ESmyYPhZq8VR
/WJEt85QgZ+fTJC5O4oqFlv0WtnK5AtTl5d5+ZeqtPWU9UZq6asV8uVTDnYex3Hsgwjv/OTVFfZu
dFmpGzncmHq86pkJlQPOpTI3dprTbtQqNkTTjUyeVJVRJ9yKl2XwUiI3CqljOsnrOGWMUfRHsgtZ
5BzzUSCLC13qzFhsLuc0q0Pq7Iv4Uy1FiukcweMKvMfMYokpE87N4O2gtxascCRnv0Y5vfZOnefS
+JTy2DAk4TnqcxoxjfFmac3ZVN8SvsZHX8PAnSv3CfTveoj5XVNdMcR75jKhdQzPmwZDMD6mOoPr
OuV2Qs3NwDOqcaubHA7zcn7RufevYiUb9IOCzppqBrpxvi716Jo4MIwrNnt9z/fs8Fcte10+XL5V
ZOGkJ6RL3bZhRdE4lSLcGkjs7YTkaWDACJCyhHAMisrLv4SAPD7A2Ex4FjGKYfGZq6PswoT+EEik
0OBwXnk8oGPH/l25zZ7P/U51xkwxP3aqoBXEG+OPY/r3g0XyRdoEcWktuVCMXi7BKuozzmcETWxO
daJdZ4FxI6pwHVjmtY0rUdUPpjOcy9rZtiWjkFjSwJ6cboJ4lvKoB9xNrs6cBIzNR6yF5SbJb8y6
AAStLks7XbwuCC/yYMfeSXpm6LAh2xXhaDDfVAnlDLxlR/YYoZpiWw7Vqz41KyrD8nPSsYv7Bu+R
L/10YqBSCbFql2I6xly3eLo8a44VvTKIIyGqclhPyFYoE57OSvRranPybaPoM6pXPZJFRqXe0opJ
gXEMTtsyjB8aN0IZ1LBFi86w1lg2HZ9e4ySQ2IvK+T7lM/1jW05XEyoGGSNinzq2PUHWluvQYB6s
GBoPs1wD3eIibnsIYMgsdwnHIlSW6Py5l/SouRqgcxZkcC96rBOQiwP6Zbx3d225RrK8rGtDqN0J
5VMFOU6Xjw4MJwiBRWzsUM0Wh8gEKJNq1r5Fqrhwl/m1SWTOUp2jKo9SlHJUrU7RwNDLkkqyO5zj
7q3oqfNM9dwZ0WRsksp4vBz1GcMBNMAHkebzY6yYCMyqPy8NgEbdWlkRfl66xfYE6KrJc1qXh8sD
56bj2Vb9rr4jYfvyPFXE4Cytabouh904g4G/FAShoLVhVXzYkbp3BGf0zNUfu1Lb6BgyWuj4jM1q
bA1p9JAMTD5H4spXrs2tQUQARmSopaqLVZr60exZCArKQeLhtaWjCj4bwbKuDQzyVA3j9Ty8tlsQ
FcJjHsTGQTNhPhuq6Z513tFN7QcGiyxzpXOqfe6SQVd/lCb3RVbv0t4Dfs/Tbdh868u+kyUUeEEy
fCNF0eRlen34Qdm4cCkdtjHnITZ9mGiq3MST+1Tm7LNCPdNad51Z5UcU4thhC8mqOy9tjzoeAnMo
zl1lH2RJCKztJku3UTSxKd9X6lhtkpNO9gUaRnXW/NdCCp6hwHPm8+QbP1edaCn19mTxlAqHwupy
y0vjGDkZ2JGMt2iFKpVC9mfVg9XFfDCcpliZybxpXRxaU86aYuXJg8UJfC3Usayt05VH8aylXLN8
tJxlUk4POBpYQunNdDqlousYj80w04KRuL5oelIp1rMQh6rpvmup/DRc7Uf+lBn5N1KCHvOeegMT
/jb35Z6GARMV7VbdrhHdElct5OxOJ6PyDkPLR67J9FO9ZM8fi70MVSHMH7FoKGoUZuAYyQ2MeIBu
PFPC4yZIPQM+cJjQbfHxAhJdOdSMdXFQhiU5FapdI/EQ90b2XhGcUVYjqzQ9lWoOP01tfjFIkQZY
9vOEpsn4NZPxppp85HOcaXlzqlbRPPeqVyU0vdy6nB4ttjOZjwfLa8+SzDBF3Dw0M1WE8OUutgCq
uy6ZhsO0akawoV5P46NBtI7D20xGILpa9440hCRx9eFeys6A9nAxsLK0MY/pFD0XakyDiQDqKByK
KZ0OnXsrPf/Zhqt7OXfYEYcUYXVnvP+vOmg+nWyRtHJeyd48meO5l/+PuTPLjRzJ0vVWGvXOBOcB
6OoHn901uWZFvBBSSCKNg3Ee99MruRu7nzGyujMjozK7+qmBRCAjJLncSaPZOf/5B0kkwhRsu+dM
uZrrFpnTE5XufZSYbzjIX4TIC6cYbGJZwNASnTFi/K8KC5f5EbGXEAzw4117OHZEaUdosTfBSujv
yhKTV1wM9vh37dUNLUoQ4GVLMJqvVRhyRMtok7WaXBfV8FTlFMzjaDwhWFEjjmjjmc3bsuAjVefG
BmkWcCsc1JBenb52vK6qcI5FR7OHw9avwGQZg0f0bf1iTFTUifke3M4W9p4uTr9GpY0r99yU9dlP
4y9TnQX7jkQRIiHgehGybmunUo7juhXTi6mxoGq9sQ/pfBQazKhEh3CqhlJ6ehWbFToE1JpWmro8
EDmCSQiTaS1bcmXISqy52b5qF2RtvQWc+m3WwWAlLmIphmF8Ylh66Qt/i7UAfc6XztPYX7rDFDuv
jDEt8rTk61TzeIBOE7psXkzUfEaECKHtHmsbk4R2JF1RPQ2URMkyMEE5RHOPCUItp22EwxYJKle6
gM6qWvble3y2L20k6Kqy2AtlOj45qniXkVhbXnohdPPCVWMaT2OmpMXeZk5Nwm9nc12qUXBXURtW
oDFQh5yDzcLig7bQUFdBJj5RG+QebrdNGj0TTt+pql6Bx8wCXkGyqTT64Y6quCQg/DuNYzk+luo/
EIzOzE7uhNW/Lu93QqMHerJVKWJ6gGkRRE55CnS2lazC9o49gu3QhCJutf1+GZPrgmUUZxxbvhle
GaqA6MFc/hxFsSEm/DAUch0fvBfjLAAK4MPfoxPAkZ3hTvhk5woRdQdKCq+an5bGeQGmDZ2zbAQ2
9QnsQDATfXpw7dcarDc4zYbZ7z2c+id9JE/BZb0naolrGS42Lu9YOtRGapELFPQ2Jov6DKFa1A9T
1ZLjQSsQSoQzfjI/1pN3YcGhYjohtwMYLRG7a4aSkk5svEuGssG9yP9+5wOdHbR2sRcaRfEXTqM/
5XnCIjXxCUNn94eRi2iiJGc8yxZtOteaHmM3rYBgFs6VBrV3ZAEozDoas9dB2e5l0XlpW1L1Wf/8
9vyE0OAyRvHwJ7PBPmF6/P725LaWaV0Ar9Uqx49hHW5yl3XcWOKILfp1l6h6uPdJc3bu1RlUtYiQ
DSI4ZMfoivVjIDYSk2WQT8EV+1+8OV2HE6u8Zhj3qLX1G0SdqLaxLmgr1suUQDU8Y0z3pPcSD6Xx
szaGJyzZqInK8eucVOOqFLAVGPx9KnixNlJm82JY25wty/S0DYe7P3+L9k9wTxc2OpMzsgcsI/jh
+oWpXg0WpmMYQXE8QnnicrSXRdFpCKFwHgyLk9ao2oxqY1YPnDo16jj9nIGVihHXEv96wRIXNgTc
C1Z0dmupfkraPCsRufJ+wVYvqZ206KAlLFViRBBmelTZ3WeLZ8ianmcnzSeyvVYSuhUhjMiBJcfh
giElY+ysVYL8sqn9+QUw/jjmXkjLXgAzGqLOj3Y8RYMHxiy591NDBdKkmJ1MHWFVjjVf2MlELUKb
TyzAxtUFyTkMCrz8mGioPpYhvhtz1HUF22svVb5T91cL/Cf7j2uTN6ogXAdI5Yd5IYVynlsS+h7Q
JbRKSLUKwiQh48mn7l5Kd22KbzWCzDyLTVs6yesQNLulNP/za/VH9z4cAmEiIxLk8cfU7geQXIM1
XbgNTOSAcxrrugFAIbhLbOf4vfOmTMo8/WLuVPk9fE4mmJmL19E6ZSyneZSACMGpwegy4tp5kQXn
SeVqz033AIBafZ8jl2N6mIVxo/CD2FFbP73rXUkxujZqihEFagy2+IsxJB4Vf9zofRuqg2/qkI8c
8wcY2tLd2a5TdZSr01DYwdoI+ptIZxDJP5gDy16V5Iz+ifo6uoq+ZUfs4g0HKJJ3BCho4EsoH/yS
tQI4gkaQOedHtwuK6yGaDvoZGZLRcwRL/P9i3z0v51qnwSSOWVvxAHqMoHdsz7j3XIsu+ywliM2g
yDfqAhouF7Cx6FCjyeO6RunZqP2HtMwc5O7RZmlouHpPghhILMjl3tLFbeZ/s3TqWl+wAQ9MTDfW
cGHF1i0SlFuLVjY2uWPGPNHUB8+jwm0X7oCM212dG08L5jgO4nqYvO8NRTARkmFI7CrLbm9pxWM0
Dm957xy8FvpVxNxhT6RmLUaoKRnEhaIcjm1NVPLILjOWVYj/Af9nmDnE41In5S79XHrEGRcSK+g+
4Qt9A0CkHYTDpeGcXXsInFWRpUa8hIdqdEkJtsPWxZB91XFNNELvwlVm9SXHat20uwURUc3Onz8F
P9sxiFxhkRjq1PF/nFcIXHSbidu+Xqpht2kPo52uK9kdIxlcWTPvEW19S1gc11HdtNC3rzVzuBPq
H4zwYySzc5WoO0ZJ9edv7iczH98xUflCnMMnXTEif3viQMF2rEntZktJUOiYVNgoxcnIXfDHXFf4
Q4v0JnDO/5vfzLDJgFuJ1vmHxydLvFqic8MFXXMOWsXe3TC7Jlrxrq6SV7uaLwCOwXz8v5BHmD/Z
IH0G15aPrRscgmWy95tDFihKOpiJ/Ho7FlrO0pBEQfLa29mraqZybG4ITV0VGvAQOUzDSCg4Bp6Y
O3V34aw/Dk4EjU/uqnCnMSswNe6U6vgctXvB8f+L24S8R12P30+9UCLBNnXZ2wP9D/u6WyaR1HwT
MQxlgSGHY5C5M8OnzN0gj+0uQ/wy170faHtKuTehNww0pqS9foJB0l174qsepmKbYt647drhYNIo
TFBKUCtlF12ow9ss4I/5sdz1GGDSNyU6B22GYTIDYg3nTKfYGE7CcBeCucKqM1u78oaR/CzVijeO
eYUSa4tXCndSQRomTg+R7aao5OBbunG3I7WyXk3attYe7GS4rBS7MjYg7M0GrgcKFV9+usDD28qJ
bF243Avw7o/RZVI3hwUHCkTyalnRGVICecHsvTYT3ja67EegnmjgrWHv+dQ23bOWb8uBNyfc+DWa
mMeU2VviDE+FQx6paL4u48kROGept1SJrB6DScX2UlShELa5rYp00HoQDLqq3+aNuwKlU8JoAPGS
7RR04NafwJUGh326VJk+mL7WUXS9oOQFx2uxABl2fDEV4rKcvlWWed02lOrl4F+Xigtl+rx15NnX
+ISJqPmCdsHfJHZ+rH383xSdRSqUEbj9amAj0TNO0lHnZyw+jTOrb66cq2KM93NiBlszbsj1iO8c
JgZLmyxr4I5iqu7qgAGQPbKtN5V93Y3B2u4LMHkfu+bCrF44UIC0Ghz6gp4icmlVFVzeMFI3hQw2
GvGKmwHsGvYNcLMJLFQWO0ygsa7LmycvFR8CsDkL8uzQ9Dn5vAyqs2DCBGc+qY4y1rkhvWo5l+MR
x4Nr5OktlrOtzRHZlmoT7J16xT2MZqhxw3JbmVgC4bz1Xne3kAM7SltBgEDvel/dQm5aabwWlXvI
ifTZjIn3OGXh54zbk8oJrqZLYLynMcEtSzEpl5NDV8CegXXOajJfwzm6rJitL4CGlTWPHIOwbHIG
fRWZbVD+5+84h5P1hNZ4eGathxIkOhpvl1HFLLRnV/PndR35R7Wy9140frhFflOVenGETHuXxzA9
6sg5tBN1MU877q/5czQwVl1usRPFuygj26BXALwqjATONDCRW5x/Vbhx1V75JPfuu1A+6fiMomug
juzSGhUr+/SUaA+wRd/mGKp1YzK61eznBR9arnTYH4pAIhwVOzOnnQ6SCfqwAHhtqnYnFYe8UeMX
m9OwOKWwcXjO+ceFH7h8RVcEVfQITCw5MmeltOBJY7oVv4fMH8egWyVDilHwcuz6+j3WBqfGw9uo
7SfsipEtm7lxsUQgRd5l2AN1xlGDTAXH3Azfo31T+PvcxvLE7vLVgkQ6pn+OjqknbKwQaCF5yraI
SkwkZ+AgQ40j8kQ6+zJNEEOUrXvkoIoRxT700Ez4kyx3PJrdk5sZz+aEIcSokJPSw2LGiW+Ee6uN
+belIP1elfpgMW7WrBaEoM3CcZsH5AODDYIqi9ce/GGFCUQyjt98kbPr5eWu8PvXosvvbDUHI/Zc
zX5JkKCFKzYhohX8Bh4W/lcOwszQ37ppGQ6vy9xzDpJJiiXo3QAuYQE3+G7l0w3bNdNt7VDi0dcq
frjlXLdQQJe1W7dsnY49XYeNx9CKeNRt0tk3Rm885QS9qx7RgMUBLcm9LR3/XEQ5CKjAccoxuXWE
wQ+xeJ0CTt1RpnfTQFwTJ5sWcQSk8Z1rkUuorm8oxyeaaUI8CIvPBrYsXA4NjsXxrfGpGiqMooKs
YcA1zTBtVCWjiU8dbJF95WGZPyNYfnUC7Du7KLuP++Sxyl+chIqWjRGJ4ICdDE7Bbfd1uStCUSDU
l1TbWA7pJwlcxwhGKACZFvL7azXtLJv2wnQiDEHmCxkuIDt4p+axdUB1FxWmQ5PkINbg2gQCe4JC
MQoWJnULtMu0iKO8TrozQzRDNamVRzhcFD/6YzJx8AFwsRUJNX5Y6lrbw5ErHL+/zPJrGC/Rxva7
eO52Jv5s1qDaOsWQgAJM8mR9obcbz3CmrWZKnu+mwlUQNLFOnjAFuPn1lFLvN4nPc4O+NeHxXWMt
cEpbF2Y4T+cmKRihcqhgxxUzEcn2eZu9F8zcKtBW9m5tV5j9Le7jGwZshKZRrETOprDBRp2zBG/8
vpsa2vSE2ci9lTygvbtWBbqNYdfsvC/rHZdPnnzErPBkoFEpIYTqOJbhDNTrz2VJL8y+YmAKVpXi
AMzOXfJY214yXfeBe9axUFz2wYXs51mUDoM3v6Suvl8ms0vfuTAcCxu+MLJRu62vtCknOYRVY/jj
Y1LX9506Z5eNZfmB5TBQO7cSSCzbQWEioVY0AAQed7H9geHDg1tpL4nnv9Rlv08jELOqy5Bi9gWc
d+3gZDp55Sx0q7lu2vhdM+YnGsnPduLfoJIiqyepjsNmYV0U9vScEOC3Xqj5oOxXlssgscGbci0v
segDuA57JJrxq+XTayrwEgxQAXoY4gLLDQaXptWLz6ZieKTomJLb4oTaVyb2T9bQXUxG/blsLXMO
CT8mAG5hgSUBD7/vcEREE3vIIiVIRu9mqrzrNGxuVZO2wGZOhxBKNVkajwr7yrTJ8lwQNIowLc8+
4VbvI0gkSxPJgPRpmXRbM6thsGmNsuciw2U8hDezNG61xdQmrLAIDRhbK+2O3fnY/DGCzhmh9+Pk
rNoIZJr+cIHHMh0b3JDqaAGfLFX5ZjYSRoxKHXx4rb4bILFThcWY+IgWH5YMPwATqFIRXB1QkSSu
3qDuM44T/dcoEvfL6G3ssabPQlge7G1lyryM9BbOyIy1lDc5FaRE9S94kBddT8nUOo+xCDc4o6MI
/Ig58HPR26cOMKDDVKUBdVreCFpJ2m4NZnqlrrGX30eEDn9HsCpvOI9m5EGq0B8yOXwzYoGfup7e
9HKCTqipB2vKt90UviRSO8wTFO+Q9QeYsowNl9GnGqIMffJazS62oPYqheP0XXnUjxjFli6QldoX
CpvKSYEbziRJaUG/YioYOjTlp2/Xd24QvzYYbOCx2d0Z8xt+qSCjXOBGHRbO114r53WCKwN+DtlL
akXYbLDfqhecmUstXblCDWsGVDpPPd4AT5U6wxPFKzUb/OcjRbxZBoMLy2quNjN0B33WbxtEO1HH
htyGzvWgsQZb9eNufiUJpHJUQ+YPgLTudWgjaK0dilK1raKUlWFFzJz57Ks1NFXVyZbhUQ3EpPq8
uT+jH1NCbZquBaAjwQmXyvphIbOVhIjsJ4jthAgwDoDvfre0AdLBKCqFjhBsGtgSGA9SXwSiO86S
mQQ7GC6njV2uGoh7yECGAA6HOUTk66LCCkIWIOYMO6J/7xRdt2l4svqgv9UxcFCXVBt4fCiynia6
pxXvRdWlha1v/AxnoaXdSZiA+2P9NchJP26p9iYBrmYbRIjXGBz5kQVSmzKe87HYQwPesKml29rr
GN0lQILLjkVOIuWjXZxcG7kW5rzTpovqYOem/brTimDrevnZDe0HPQQDqGfBMs3nDVlbUMMnpnxd
nQBJ43gUaKOagc4A5i5LLHjCZtHfh3RDYfPFAhMmai/5TLsUMl8rV1VkbXHQgOvuNsHWNmGRMOQC
FWJFL6W24UaPfkVs6/KwzT5uNm4APQN3yYSKlNj1ANZeQqF6FHVwJR2sc9J3YYVf9eQljWh7a6UC
XKj3/WZgfrdxEUfAtDGyNx/+LhbELdELEfMfNCFbvyAKU9bzpV1zxPZRFu8h1Jyt0imPAFbx5XgC
QBkum2g418jvEMOXSP9LTC6B4+utX5N66mczRLNYO42jjhLa9HbYXZdrPHfPueSzOAK3saowlanx
dAWrwtqL/EzmaHVMy4S4j8mlym6zGqADBWOEDYFJUljdw3iyzCcD56etaeW4aUc4Iloj1qzIdKSN
mUJB8qMdj5cFfM68eRk0Eiw7RL6UTdNtm10FTlM9YAgfr/shfStG6dMCNumWwpEuJkXz3ckMzXOV
b7DXTSlvJhbGMK9xkMk2xtzcxxrhz4PtnsyKSjurO2yYswSY0Jg9qIwBF9iG+whaKyv0NHXOBTWo
AAq0ZDKs/bVDdkgyWdqOGQemaLN9GoU172VDLQlbmjqEp79qLbpH3sF6ZIYt22yPNrrbNfgjWNMr
dhDhrsZtZSCzsZ6/WvXATh25d0QtutGmynGVgZNtbHFzA/u0jOyQqtEeoVwMPQ+OPKKNWQ/S2TVS
+8wYhYZTbG6hDeabPmaLH1GewyAQz4Mx3vthv+vrAglV0d7i+Diumxg4tCn5wBHC6WF0yVbBqMm1
yUFZ5Y4x74qJJ5c426llRAaddb6oibIM4tnEHbxnkt06cttivLJrOsAK9uLmwPLK96JnxDrNGyOm
/ZF50ZzLaNRPkqS0K98H7tGD2N91ToyBhVH6oKXhDioDc1qBwaXfDY+6Lb85zskbMmNvlkzNG0yp
MDI+3PhR8TaLEvok+iyypjDcsLzbqquz42i4h0F01am25g8tiA+pS1750I2vVk/2VxF9DlnOyEkf
SUqC1RF60Salbz42mymQ/k0xaiQgSxq/rLtpS5vPYAzhvjTw17IN/73WJPh4WcQb79PpKn/XOw7e
AY7Ns1NsQ5syTcMCsnK9c//Ud81VM7C6bBLtp8SI1jmT3cH15Slr9WlbeXmwDiNMDaaEsDPgY7DB
2buI/Yd2MLoTvfaFa9ZXXeF86JM45A0PXaFbOCQUlKyFa6XrwizZrkf5RdhAA1W3xdWnum2K4kTz
4h2lFAjkMQIiszXLNfdCBowI4JNN6znLrkcL4pcoNeuiwYZ08uMdZWd3SMzqq8iSr7ljfqsyMjTn
lAc4cPYWJIbG0Bos6UIq7RpoxB/CC1ITLucySo7S9ZDp06v2Jcue3XklcApDZXjO27GCbWg++hbu
6lb12QtktdPEFlNlwUdQFnJbOzW9Zh62sG8N6yjnfJVKdte8zTWY+6QUomx+tjPdOpUxdpoh79CY
sVWYghHarzxE0+xcBEZ9r4dgYsSuH9yG0I9cxl/wkOgBVMIMd5BKX4cyfytdaqSuabVNQUBIKzLn
0jrGERFB3kjU3TDOp6r1oNBlrPYwgfJkOaPJrL0ON2NK8NksnlIZP7M2rJMH+o6Bg34qheeumjo8
Th54XDHI4GD03qkLMsJO/STaYOx2O+CwUymyoKogqPAPpP6tVaG5TAHU/1SYoTr9B+kmt13T1yQM
IhxGsmnQ9b0v3V/e0Il6d22L6NPvqMnCHpft3hSbRbs8hQ0e1kQvMr6YTD6pelUAJTQENrNWxSEw
fBtQoDl07osd4WDv5/Qiwm8vO0GIMQm88C6rZ3eunhfqx+yCGpbd/NAN7A4LJOClxMP6+raoMlhy
gQCTlAMW4BUVsBPpZ3sYk52VYzWzMIWCY9fZxy7urMeGS55h8I5Br2UCLWIhbrjxfTLWw9aeuDI2
5JXElx+2lVWbWqk1Ubdq69A0b7DF3Mx6fb0weTCQxpbYsJ+xMSOzW1bQlolzhFZE9C3Z2fqus6Y3
I8aYayErJAKpqpb69daS3RZT8IDdtdZWbYA7HqJu4FTvWMTxhqoLDHrAyjKR7QDKGCRbU8dcKLRv
xjC2j6FlX4cGssDRhyLdmMbRIKAhwpqnUIIc1yErqeh6Tm7oPy42XwMro2to4iJGZYrtlaLVFVgG
6iHuFj4n/DbkFMbXpL0SIabCj2lqdVs7ax6kAODAXywcxwkUH4GF04u9m0+wVwZAlNalaIkjiL6I
Apiur4kD2gRGDElM8/09k3fVq6kVp8UUZERY4J6YC4Ncqtg4Wh3Hcyc+41Ebt8Y0Ysc8S/h+U+Nv
hqS7rwu/RbSQARxbr17Rf+g+jXxqJBcSFjkec2l48jNDrGN3NvnQfHpPrJ2qdtctHtlbMNNcdKAv
EbYARZ1/sbCVXwMvsKelD3Ex7v3Me7KAyK9InEeyhJOuqQ9XI8o1g894W+k63nhZFm4LuLqoEKPo
Eq7/1jE9fI8wVLKalAdqava63n+kszGjWLS3MzE+tB4VPZQOFiYoC+oJv4+47JF1+tlL7qftjvAu
yoVYjHtDk3gEduJy+cPRXGNP1Y2+Pk3qo5ixBAW+4n7aOW0ixPY60y8i19IvLKbE26h0Poq6bU+d
CgCr4+o0ep3ceq1G09c45anteMAV48KU5ci4La62HcZ7+xxEh3Ne+aFiFn/WNjpBnmmbp1szqORf
qKnQLf9huuGjoTcIEsQKCEX1D5PiJHSdpsf7c80zRDtnIVsFBvPzxwYa+dJ2L/3x0riETCt2vXuQ
Bf0PcASGOnV7z1Ab3YxRSfivjIfH5Aq9SaU4ScWFH5IkY8tsU8lmq2mlRZzBvcYRe9/G5m2k2afB
Au1XnZJCPLpxuCKM5FiV9LxF6J2HIbgMW33vMPoHj7WS3ZiAvykutaPVu6wCph2hOxqqWxTIRMzC
fzRyBusHv4rpWsGh0bzdahL2cKPaK3hHmDnlm+A6bukLw4SWJobDH4WSbiEW7wRFYhnZv3TldBPR
+FrZlVXNAn8KRnOeGX2OATMWRV9myP3EGPoyN187n1WzUGcUfLb4SwBob9uou6lsritR91tyqvEL
H/axKa5nsAk4vNGnqwDdTsD8EujMFJCkJmFLy6o7/a70uqcZpIvHNGTMNTMl7DM6Ici0WnGSeVeu
F1qPRNdPCxasHJPdpBTNLoho4BSKbjmIw9KrgsCflZcorwmlJFIoPjNpTKw6xCZAkmWLOasCRJOO
VJ0C1nDwZWkiE0WLUVxBpTbgYD64pfkS1xF9h/hc1NgEd9HAKUKMhFU5WdUzU6wdKQloEIGcT/Fw
1HLxZRhwN3NBF7CIYchpvC6cYTWyQ8tAU56mR+AfmN1YdCpUfegN5s5ahXGJoBLEcEp5+rEBBy74
Wpf7RwGHzptQ0lsxDnFZfUO2x/AX4jzzJ7wyop8oJdX87yfEGwfDIXuMmOHDpLpCcf+8nIyZ0BgH
OenOsIoXmWMhKnDT3SAQSnd+eK2F7ZZxgLUZ8yjZ1Hn9pRGN2Ae9GiZVrGHpvkeeAn1NTDN013sw
M7biokuMXdZRsEQ4eoKAZzS7guiIqUH55TGfD/w3a6rwZy1p8JM5BnUtP23K17XRzGKfQbkb4l3b
UtEwUtyOFe5ruZhPqdlVRDkQM6XV2bTV9ebaCSRkFag+A84FkNx7Yuvh1a+T3Dp79XRfEpoRe4oE
28Y4RhNkIHI+wzCZdwbj4Q2FEVpiv19hIcB5UmWfCzI2GnhK5BEKVs3oIRfQF9i3vUYzGc9wO8tS
+bc65Vaz8SULJwijJnZscc9x1IjoJZXGaeGYtKqTn0fg+VKPjjlBIyKvz8tY0R94phSvl+X+VGCp
GYfOriwSPK3JZZmVRD8seJQS/TWaOz4fKvQCup6iTwa0ggChexbVq9mXTOeUEcwCf3sZdActxBLW
5MK3xFWWubgqVXWkcw5u5uC+0ACJbPJs3KIXa69H3iNTLmpeiKci8PaNk04MJFkt5SQPGdYYZD4r
qsqcvPQp9mxczri9I+MjXi8f0ElPISHUG2knwTYx3KvMta7J2H5e1EJMD0CaDAaCNaNPPfPeUmO8
WgYryzjPBtRz4DMP3b5xac7Gr6Un/FWVW3c6UTEL3x3K+AF04Ok7Lqk8FBQ7LQSNNTKPZperqCAP
R/GSF51pBiy6YvHAt+9Oity96MtMryVWHDUEA67XWYkbUwtcnQihfdfCOFbbgdr8ljenJ3dkVpBY
pkSTanvBwps7ppwKDMXC9A152xOJsmDQ1czW6zqjjj5IpT0E52WLXTRWFmBaETsHumUSxWtO3dq5
t0v8RQC5yRKetmoonbRweQezxuuRaeWyWSFRqqbeZWyyHxImF+bilsRms3BbAz+7BEgqNWxVZzoU
D04bes5XM602vRQ3aiM0LF6rmQFVla5rrjEplxBn8T5QvMlWidzU5y2zFIVEqB0ASLEci8Hb8EyW
37ehf8k67Ep8q4um+Gz/Xf3YNyxqahHF7X/8++/+9lDk/Pen3/JPX+h3r9v8x/IihLhsXtvX3/1l
K7FPmG7xFZ/uPhpA/eU9/Pqd/9Mv/tvH8ioPU/nx97+9vudCEtbV1uJbC3P3+9eO73//G7AY8mXF
eqQ0+XMnsqSrm3/6ox+vTfv3vxn6L6g6AzvAW9WCg6t2+/8y+TdcCiA8FXxCoVFi/7fJv/uLbSN4
1hX7g+LN5A3+w4nM/YXkGsfidDAtCzW//a84kf2eaqIs0BwH0wpzcTuD2/YDNacg1dPMqRHWE5qu
MTs5yABK51m0f0EBsgJV1v2e1OIoSxPLUopuiHSKq/MbLo6VJVriNch4CGkyHvQhE6s21g84mzp7
yPfuJhTtu+j1Tz+vkXF45o0T4Z3l1PF1YbSgY9i5HDmD9E1lVd2mrbFgJFSEfdFynyKp+oXSZeQ9
yWwnI+Mhid1nq6CHx6uI+pLpcdngzmDVDABo28GOU+xDAnwpWrMYj/aE70of2N9sJ+yIk6re2wZX
zcmPsIYe0xPew4hv8MHB+nLYj5lZbzlsroKhPKdJj2GRO10NbDlXZksmQFddJL63y9J0I3xwiVpH
KpZRXVgJUjDIDySKCKUzKRj79mambaC8mYdac3DOwKF+a9kjebwzQbEwcsIrnc3zvZ4SQuHwotjU
sjFOoawQgeaOuw2qgQMJ67K0t95z3FRgv3QB83PKlgEzta2du0Slt0+DS2Jvk03VMZzGb6Ts9Oxs
2XvuSbkrTe/oWdVrqYOhJv2pnkwsXQz2s1i+SYcstMYyokdH9jc6EOrRS2v9MAx5fxROfdG7YitM
99MzcsDzvCfzd2VWShfd4dlklsEx76Jnk6i1dZCHZ6ORN27bUtm1944sMaaWXw1ruK1yAMjZ6j+i
YoCVTUPF5n72sK1HyusSEyZ2gzFdywwR5DTXH2PT3Bd9Oq4yPw43oiAat0yxdk/xMhUY1RozpvKd
YIiRmOPwFDtYMkvfACadjemyyhi812PV3BiRaDZpUH5hQsz03K6OeiF9tFGxvGir7lmQnCdad1dY
1sscyse+YNYF83/Vtf2JJHN/W87j2aTwXyfYbCC1eK5GEuknu9u36UcT1gYROMx0OZZHojIzl7wB
WYZrh2w92dOR9thi1PrOHTxnjaPXGV7jLXOGfWuLFy2NdpFLFRCn1yaO/8McXyTIVykE0k0GdJE6
2W5I/b3MqzPI0E4jD8jLvDXRodmWkPWNptcfrP6rJkyIdSoTHaCpBvoM/WRtDO7eSlGe9J656RqC
PTtqDMssCZrA8HZljfmm7aZ+Zbk2ohmdZJn2TaakhXazdxUp9Uk0tGLXlyrBwZgAKEM7Biis8fvV
PuGVw350xL0soWoOabpPnPhYxVSWuY/iirxFJ0smhnLtVWqIsz9p2FBF4tD1CdEcXnQjm/Gjy1UQ
p3iszdQ6Yk93cuLpDn84b60XMZyEvL8XKoUEd2cuf17xeDstzL4WuXbkfRquJEFLnOdBfrp6cUoa
fQ8Gg5CRJIPMdb/0yH7bIr0KWs27A4Sr95XP5pSap7R3j1E6PxuNuR8901t3ktCLyDxGAdR4x5IP
TlFf5jqBU2Q2jqBgqOnw6GYufpqgSsVpfeoMgb6fcjAYrW+O5kUro0HiWzfufR+kF5rTPuowRpWn
MK8IHwbU4lZ3p3xTm5QtJcEPuaOA62+CyIaUgB7C+L4g9bkn+rhZIVllVijaU5Aml4nrkvqY9ris
xvE3Ru/vOhnJm8ixERrL8OB6PRTlBnMh0HKY4+NNAFeLO0yGwBDcCX04B63/bZ59vsPo0hN27ieY
Wi6GbD4vEUSQgManWnTDYagqwgk9fNFZKB/QM8i3EmyYVi+u4w46MnrffdABYpqzuC2bhDQN91tv
BIcG4zqZZdYu1EdyU+whW+dSGfkWwK3xZVwlFxQiB9M2HozA/FK687vf5DCp7cepy145GpNjPWB4
LAiQdRpcYtpc8cdr6W3KnrZ0wuvyYqyUmmp0xq2OKc5mohfHcIZ2NjD8/iL1gnk7muPBckI82whz
lzL56s1In2eN/jgrUh/+iX0vMM7dllnFWdLB9Kk8BnsBHEXYPyhvw3H4SEN33hN8l26dMdUPiWtn
u9/UFufvB+W/yY7gDcEF/fvf/qhFoE7AJcDC5NsxLfeH49O0aDE6rx9p33xiceDurfGmffFS+9mQ
Ie7JAgLK8iv/pQrw57Xd/8WqzXANR4ehj6/TP6/ZHv7ff9bybfptyfabn/u1YDN/8eDdOqg+UKkS
e0RN9GvBZv7i6LCnA8vEDYjC7b/rNecXeM3wjCnHDIs7xJf+Ua85v6CHwr4GRi/Vjyp8/lG7/nrb
KXv/515s8Kc9x4FhbsKB8//gvNh0XtjmLakwNF3Qvtb+2JMjH24aTAja5F3I9548wd9co5+sPZC5
H4s39WvRc/HBnED9+fviLXdl5TRjw6GlJRepEQfXaQO4G2Y21ceAD0lvskXbmI6DEdSFRttZReu6
hFgCROz22HOXw66p5ufJlxy0I57YzKtKSbJHvxs7sPISvSuROyTqxS9Djx5gGKrnvoPaaJjJ2g67
G6P4ovndLrX7Qx3mtx4HdJOmW7sW267PAyotjzFgeohhd5WkLNVZ9aHXyUvZTMfe3HXzOaxfPMUA
II2GeEkXpe0KHz3dWXvTkWsatq9OtWkwvzaKFUUVMoJoEyEW9QVkyPyj9lX6891Q43tZUYHG6//P
3ZnkRo6lWXcvNWeA77Ef1ERG0nqZ+m5CSC45+77ngmoN/7w29h+GZ2RGU5GBmCYSCCTgcpdkRnvv
a+4914rWAdhCVKDjjiGBrfK6N1rgudDfORomgizr5FlQmsSSSg6JC+syAAuIJ0cCO04zs1s8adpc
EvtSbWPFqbwpeIibDNeZlu1zrb7tRu3a5rbsHFgPseoiSjOu5g7Gtkv61WhrL1bh7OO5TtyAK6Yr
PWWirpuC9Jj0bI4Vh0GkkTD2UIzkCzT22bFKqN8KRWdiveDhLG/iAb/EaF5iuPCzZf9V7MIfrXg8
PpL/YZbEjydM2plfF/8hKtkYUDn1QXBT5bepei5NmAQVurcHMzskyU23IFH+VMYXMm2U/tlU940K
VE17BlvmtYgsMxZjQ82vQrqV0T7PaDwYTxGc/YJYwI0FtnE/rDr2RtdBchlgXw6OA64DSP2seqa5
2oRNgPXX5Xggo4vSm7Rp7dlQfGRBndke8+q6EASGEUNBZA2mkfRFTo/IKjxVfNUdyjD0GhXr9ZRl
bEBjIWPUugxKFLYzxasTtFeavYVi7jBc0LqeYcYqe/p0GHo6yuDVmeHl+o0wLiPbBxvr+WxiaDUf
ZUleknmbdOT+WF6N/DUHwW8noP7J/p0gkIsoIzQIUSIzXEt1rlp9r0LNT4XqNdNRkmljLhj9m5at
RAZTI2QiRfCl1Q8XK+re+lDb1z3fKCKyiKGHYqSuXtwgBQWOQAyHfoq1Z7XX8cyzmwnuI/OtlCT3
3uTBsjWN8xItO41yULMOMbP6rPmY25YYxOAWcSWcj1e7ecBqfwgt3zHiTTN3q6R8q4XmzsFzvfTv
vGcajK65O+YRwy5C0cP2mKQHW6WaFZ2rsGXFHGDqqAjAxoqK4sVGGLdtFnbiIIkqNjGIhYvsxcnI
/noT8nlORoaKD2X/Nqf3OEAwjx1C5S7Vv5XBxdSwYmu3S753yL2qu+ca40B2H45PGoGtcYiDGsvC
QuD8R5JPbJ9esLTv51xchWRxKWxXqgwC46fDHLN6ivMLGn483AQs8HNbuJ4gzx1xJoLPuJqWS4dV
VCN1XmSEX3t6/GaElxz7Q4o5MEu2jeJp6vdSv4xVuhWM+2YepUD/CG1iI7dDdWcAAWvVO6N9WL1g
CM44cnYCnL2cvkd81COvQwPupB+mdsr10JttUmL75DFLzpq5h7uzndMzAhS2y9ANxGNWxjjFePxZ
IyjKjeV8hrkn2q3VIaHStX0eX9OBFWuE+fKSq6/BzH5JvQrKZwC8bK70mGlp91YJguK0xJ2Q5Mbi
ISNRKemp++PPjFSvAGe8mpmbyrmY6hsZcLJStxlQjTS5r8NHXe6JVNU5XODJxLCMUotwNcCVsnqq
aDlQM8fjdUunppKaYPApyfkwRdlW9LcagQ4qeysnehzCQy65GkCHIXFQ8hslpXslHZX7Qp0/MEFs
svgvphVytbb+ZlixnlcOjHHNFKs3e/3zXw0r9Dq2tbkL2U/mhIAqxPRB9oiKwTWsaHCdUv02DzyO
yp000W1FBukMOiOFXn/S5xMJ6oMH0qbcEMm0RoCSh1WoDh8tM7Z/XM3/0TXazwawP6/R7v/3/xWf
X82fpGeupck/B2sqsmrV4T2Sa27TL2Wa8xMGN4MKSVj8l5Lr12UaEFPonhRva3KmhgfulzJN/wlP
nITwb7IxpcL5W2M1QdX52wdINQyqvXXJKTWh6uuf/+oBCtq4EdmAE3hukdoyCdDhtiTdyHadkLYU
uU+a7oqZY49Fu5TR7b+v2KiB/vADmBgRpXSwLfPbyN+5/cq2QWiUmQ3RwG/qEvjp3O3iDKVY2c3H
yIwRfFXtVjbqfWtArK6DzwAEqGKabFiHb9lUf04Kn6yMYUUXnxdFd8fAiL2hIDBEobOPtLdR5y4R
g/I5gnKTCowywHZ6Q+BvaXt4pOHk6ce2HghpZI5f8cE2u10Ra+R+sNPBpUwTehsk7THObc9eykcZ
4Fwe8yM6WDKJodYh1KtFm2zqrvdnC1R/GOmvkXbdmOQ21dr8TSfwPFH4ZSKDz6pGF9xoYLCK67Iz
nxKyuBqBVS5JgbI4ZKSko4F+hVWmca/Kwe+q4Whgjqa5dXvzWnfu1BkCTbNjYKg+6haiB4wujzVB
X2TGQeaubkudYLA0fxTspK54AjCuIZ3KDFu9iub+XIXrgJB0N2IGEjDlBpq0nMHgxMJayThhiyHb
2Wg+LD1aXMWBTTKUd/ywD81IhLyObuIpYXhBJMFRS8wW2GZwG/HYzFjLr8wB+EkzdHdNSaovcgxa
+U2TaXthgXPFCdEoJ9U8szNjc0hWDm++Qf4f+jpEU5u0N05w1R/U2niAkLyXebXroM1EJfmNne0L
fAEGkgcQJhqBVytIhUZYM16y9KvU5TabJalK1aZPh60GYG6aSN4s7iswRPryIU3nYDFcsmxj08KW
sFgrJogzMjG+OD158lOO7jAKjhGSwcwwT3HLfG1ktsIk0mgx+7bsmttw2rfj9GiRCRNkw5vRQ9eS
9pU5Hwwt9JF+onV9hzXoMaKkvDYQGyFlrnuUfeDjQujOFSlK8wsSgKtGpz0qR9dEKJBEwzOiI2TW
PL8FNRwZ5ij6io3RgtexFLzG1vxmpNSZARu0Ocj8blmITibkS3U2S5LZx34KdkVBUjXKAiZvNB1g
bEnozjBbNgU1mFj2vW1dsLoOxIzO41nEoLym9JZ8pvdEGDwLJICnSnuqBwic6W2AOHBSpY8djWWS
7Wk5EZUoqMzgqM2XboC0rVxT7cygebklXwc8fuMn9BN+N0jC8nHIbywOFyPeDZ1ZuFEbvvfKrWoN
3wzzuGQpI+FO9SKdhMd8JOui3HbZR9Bxl/Un0RebemDghMMq6UcfncjJCMnBJb+iGQfG6fAxgs8U
OxqKqCurgbe6pHzZfML9dijbe8KAEBeG6hmTmjJmnskUcELvTSSFr6DeShBNG6VR0SJRrszd90CV
rAHflBYH9EIZayv3cgo2kmJaixUQOAbdD2WBOZyV2nIb3jiLhE7DjFxZAnILECCmncFq/mmRHQ5N
1gIMVm2ViluBiYlU/V0VsGhT7cUJyp1o6mPebFPnRmb3ZLy6/L5+DL4Z07Pfph3Yr5eJna/TE41p
Nr6UoxeQmjUvI5ZziuSWgNpqpxHACWrk0jPFxDC6U2dcj4vzZQUzKFTzIVeJVMsiJqRVh+099Xtn
V6k3UX0XKOQDtt01qtJt1b7rxosTPRnKW8ujY1aHNUQzmhXsR+hZaExzzDLzjBd5XEMUDoCq/SGe
PDaAd6M2uRk1YNYcbIpuDmxEhKvDb2+WKGnDcA1Hc2vnS5QHUcJkNCuvDjNXHznVu+aQCwz4qNKD
+KlDHZNOLFyANcWE3Wb6Ombu3L48kqJKU5Rjm2PrMb7XHT/HvPAzlrdZRjVKsbPA+02B3JIX1ruz
jA+ZM3qLobPGDt0eDBuqa28Z3jWij3qGFMtcbmfDOUTGQznpnuqQd9ASoIEkaVh/4QOFIJ9efh2L
YEm7iDbK7JfWbZu/LZDf8X5shdHgGCcOgRoxRWoNW3kbOa2LwcSDnOsVMKJ4RSCmApOu1xB7xhjr
Z5amGpEME8JcKn6U5gQrtL6lLUAZnufyNUbTE6mAmvbzKK4Aw1ChHUL+VnytBrcyUlFB3CVafjGD
N8dSN1DrjgQqHKr5I2E3lHWBvzAXH+LA15Cax7bkZY625bQ+YVWKDGX6QE+0T9bFLz67bESIqCt8
ceIZFe9HxskukNFeGXm7K0TCiJRd/owcCY7VPKiHNEeUpXWkh2S+mSj+0mi7sdO3JqClOku/9eu7
8helw88ggN8Uv+pvS4ffDXtQa9RtRvGycZra17sSIU3VU+Da4YJOrbUAV2Bp4TIiVlUaWytR0PzZ
z/rSXkMNv6N4vlSSFqxVtgh3Paxt+yDWXyBBToguAvxDE2OJSX9okZiVZeo36/mS9jrNbVl5BYu2
RhQomg+ZvNim14QvOYptaOIMeWE+dfoDeYIPqiDyTzcgjcrqW9um/tzk98tCHI/o1edxrjBXNJBH
pXrO7MGkVwwo1Sfjvh+FJ3sLlcC54l11kheVfDbsLCh7oDh9jdYOgCrfC2CNc+8ApJuOFi4E3p7p
qFbYsrFVZiNCFp2G9FL1IAi1zktiQdxG7ZGLMqwAmBIV47zHUUwIUfwA+yLd2GN2KvPC2fQhp4XZ
TN/6ZHlZSgSuCLUCnkEFiig6Khk4AIo0DBKTcYYejzbJrF2yP1E7dvqaR3k/W/UmXy+OEFbvhgY0
Qz8qn/UZN/0SjV/lgGS+iQq7ZX8J18BIR+zgoXiOUuw8o5O/p4v+WJvLXSQYKOG9RxJZtUemzA96
MM1b5DEcIzVzsll8E2bTutKZ7vOiupcBt6sJonCGFVIIsevn8j4KbTeeC/BvS0jdOH7AtN93eNbT
KTVcQ0d5XiZfXZmvE7VdYX2tHhmUlDCC7YB1W+gK3nTJN84T5bPrz8gf6QoFjhvJDMHKKSH3GWKh
oPvsVOeAL2MbO7G/yG3TfmdoyR7Xugk5uGTHBkyJn2YB2RLjcPBWTKlbYg0ojIZBCEpCjijmLG7h
vCnq5BfcV0PqXKnUfQaLETuzt3bNQohskn5FyQaj4sZ8GFSy4xumTRO7SHXQLmqarhyp/dJCBNXM
D0Bb7thH/hyjqhQz53q2a+psiyOB9r5xIQjucIaTPtqgk0p3yRDeNEiRwIbqXKTti4L40+lVdEOx
8xgu3c5wBjdTmAkQqPk8IqPWquQZluBTj15R8kDAM7cOYmAT3EuirJHkC4h4oIFQ536VRIn3jEfV
ONqXKnXvymsLiWIxklPIkaKDUYlj/VyjkonZ2WG7um3D8jDUzCj0bkQ4pngjg0kZDxeR9OSDKq7o
69eSF7IEkU0L0XbFXe+El0jR6fRXOxWKq7nz9QzGnUqgOTdMlGMyWFicggVbkGmxd904Zs/7u8T7
kSN/ihV6kWCftBfwmP5gf7fK77OSnwPpdUJ5rQN2mEjtYxuT/tCe49q8DHjJkhln8Jox2fdvwXgM
VADA3Ir5uovlwxm+iEx4CTqytaDkw+XVTHMd5S3ttItF8jZnqqcEzkejVXcZlIegoiycyQ2Tzjsa
2UIRm6F2XLMZ7p2WZ8Aoj0bz2PafPYeyhSqAXDabX6Zlomdic9pUYt6qTnGj283O7KIDIAA0qx0u
LyEHD3Gm1m/LkpsmXsqzzGwvTWxfsVp34eaVVXZR8bppM3tiJdiTl3Cw11GTOru2gv8tycUuYFgK
ePEq+NmH8ZKuFsz+56ilqvH694Y2IOA2jZ2SYcqCCoA0Yv79fAzupkr6k/3mtPopVIOHsM/9dFIN
H8/G4+IsD9GqUBBWfRps9bqtbKKym+bIZXG2u+ZONs210GI3cWo0t+pHJXllxip+xPZ4Qb+7iQZ1
iz2JS1Z5Lw1nhfPVKJOUa/RyT0kzbQjr2ZAb6ZuqeTGH9Fjl5VPT4qiPPjobXH2AQrUWBwyPEEBm
PwCRjn17K+2HVsOtEQxomxOyVj0WvE8Z7hpHw3BJ6VHQrUTV94bQOSKm2w8QiX7pfAQq1DdNHvP+
cUqqXRLIj1TRfIUYpyLRPslBKhHEd4fFHu+spPQIsLokZXIXTgNWf/tYC8QaRVaeJnvZ6l3yVbZ6
5o1ZiUhxvp4b050GUh15rSjPRzVAwiJ8bLXbSV8fJRfxildUu1BOewTRyNjMnZ3FVNtW8JQGxsdY
4X7JGKLVyMt1CCYpry7N4ZKLQ0PUMDgvb7DaZ5rAQ9LT+4iGXUU6sSBX67m5SvTkVi31k2ktwLJ0
IHFwYiiL+KlFwAoDYY8XWNpGG+etzpM6GoJwlXWLkwrEtArhT1+57G+SPse2Mt5iCTyA43AV3D1F
XB+dqDtXIKsxfMFQND4gKr+E5nDKCXLPLHadQXq9OKyByLks2qcmc77rAYO+WoU9SZvpa7F407rs
YW3OWMy/DjIprsIqpFqfmnt7ctCgDifOus4ttEVehUS7IzoOkKBSHDqIT4TMz2iOP0uz+rBTdErV
Mpz41L0h9uEWbB8MKc7aoOIUzFdN8CAvuSZfZ1O+koz3mjNrNGi8FAVAsfWjUvpPnr0Zusqg6M9n
bw8Rgrivzz/sR3/8vR9zNwf92boGZE6mOcj4tX8K2uyfqDCE5M+kTY6OusaKFFgOov/+L8P6STBy
Y3cKXpJlosN++5fJm8nulAnZysySxt9ZjmrOugX/V+m6ytlUcIW2sf57gJV+n2uytJmF/RQJSKmV
RyR3XpuL/Zh27xJdW1ZjTlmGLXglFPArhldG4iaZVE8dlQOSwKMSBtxToX5HBhLTcGhKFBUFXJm6
2zWOAfHFFnTBSnrdWFVz1PP6bWirn5tsc5f2+EKRVkdKdg0FOOJ7W16FxMYngEoZtYNNduXVZLDj
ycV00RYQz1YK/8huO9fWKHycDo1u4EzbWhoNo6z0PCzTQUnoW1f7wTz0bmga2AEj9hTp3N7AbKMZ
CzP1CrUg8dyod5jID+Whq2tCdcPkBWXOtrbMYNP13f2ioh+QYWOjEB6/TdqQeuYKaxunNbJDBCer
hnW1WGxlg+k+VbJzGSwxtj4r3Eg1JLXCVIfDPBsUh2kJwFrASwixKxSlXmIOKkqxCfPw0EfK7IbT
9OqM+gqYZV7kxMH1UDUUALN+Bx2DDXFvvVrTAMY2PeFvBGyxlG+6PnhV19LV6wIvvtNtC3OCfFIc
1qCVKFlQwwIm6mELx3ubxol0Nz+0AZcto7tkEJnsJWgZXSBtqZyqv5FzNewTHY0JXHmIVPgZn4d6
CN3A5o60ZiyR5VPMzgk4BwvD5nmZjUcaONZ/Iv3Wwfo9zYwXAOB19+FQ7JuQcYCMy43MtE9sttdj
U/kz0vTSXN7qtj5b2vAIfSTmmC7PTrOsbdOwq0KDCktW18DrQU0lQEuiYZOY8rZTxLUjGWei4z8Y
8fJAvoybT/M+4BVNUmqQ3ik2OTSooNCuW616twfnlCvWvm0pHgPOSSi+KEJavOeZPtyFqnWSxIjg
ZHpoW6zV1WAf53q9nBS8tPn0GVbmezERj5nV1zahi2Fh3ObYuTA8f6rNcsfLcVjC9puh0lgsBUO0
sGDb3tzPNFr6jPU2txv2dfY2EsGTXuM4ASNFMsZ4H1BYh6wjF8SDall70c8a3Fl7dcIoY3IYYzMw
VxVRpN+ueTRlkDOCKOZNZdMbp1NC3c3T3s/OChcuPbUuS6zZqbwhjojaO8KK2NrLq9aO11qjHHXQ
K3pzQ0ySqwlzj2P2bk6WV/ztaCtlGj8XcchwTkws+lnCTXHK/QBPHfBSutg7Qs15K9oolBhWLAYv
ejxH90GXnRzMaadEAe1VZAGtWsWYIQts/PmG7EIqecthZzklI0j+uGrLt94ZBugt4jEWc+pVQQ7c
BMiPG4Q5syUjEkfRieYpNLuA15QYgKbmE2tMLQqEON0CZDlqYX0rC/ubYpeUDWjzZ+te2izaynrA
8VjrD4X6jtVBVGxmqdICA3BRZd6OVXe2eG+NRj2ro+air9spLCOVlUOv93z9s6zmE/FAm3E0XWss
NuHyoaU8kRb9pLL23uhM7fq6GvITNDa/SyyaVqCqYwekU3/MR+O6rWvrLggjChmbnuNZllF5KToF
isI4PisT2J9wtj+Tpbqll4LJmklXs5DwDWO7Xbp5+jB7sgx0s+fzHcd1SNcyNzQEceqmkcOoUg27
4UT9sQyHLJ3iMwSM7APRxOS33Szvx7C4i/DCXi8hvIC+/bIQSEQhnoMlQzPZrorTyYE2DyPci5N+
m5v1F9eEp0vlpKRqSRNgXIKiP6slNXXi3Cz9KgwN8XfCh0ljdAEl0hIluOkUBwNFnn41Ou7cJbhU
7XKXiuI8jNU2qOAFUGnVblrWl3RhxJSO5T1upNeF6bAeMMaeUGnO0xxcI9bCGTsjCkSGnLsJgsYd
k3D2IYVUD4ae92vwJaMt0Qr8JA2nqN61nFPqSW21kGk3eg09M6e/kJP91oS3XpSazXLdoORGjqGq
v9tPTcpSqYa6mvDCaNz0lsEO3rCxLxrL9ucC4j+5SoKnS+Xyb6qkHxvKP1RJP/7eL1WSNBDvq8Bk
EeqjsecVHr9WQ4C9ricRhCHjYjGnWbw1vxRJxk9Sp0SyqF9ojX/+O78USawnbXQzjsPSEuWXYf6d
QgmPwK/rJIufCiGbxm7UVok1N81V7/Wr9aTC0d9xRFWbJDNUry6iZpdgwT6k9dAhidTeelz2UC+V
Pa0v0tzXQGHLNXTukF7AdaCFNlwItYVIt/1Y+DI9JQwvFELx4uXREf1dJRZuASd9FSIH8a7FXiWY
6zE0pmCRbQrtITvh5eQezU9loqKDGBROtXhvjOpd5SgWAVHMZsOOj9eSJC32m3MTDrkPR9kN+u7G
mfAVKVXr1oqx+LqJuGeiNkIAdh6TRd0ZqHpG2DO5HbvlAFpB0hZFBR1empGwNNnKclgWXIVKy60U
K1kI8DvkS+zmWFpm72pL9h2XtJelRehDbk2PaaW9x4lVHIa82us5hZ8TWne8CNcYQMEra1PqZ01S
uiH/LnPFYfaTcfo2E5mjTcoPdeafKgGl/geRgmoA8TIlYFPUCsyJf/smipaNqNVUNUEMAUbK5RBN
Apey/ZUK/ciUW/qtObwFlfolBC1jNqisyIj39qvK5AZL1b1GlaxyG0LriJxjD3FozevZ2Vb9xlqO
xBl92tlmMtNpDRdDNxiEZHdNUDyEznI/R9lTmgAgcUZNe8aKCAwr1kO3LRxKwzgbjkuABx3PNjBi
ZehvKBKZ+BNU5IY9o0UZ9Ww9JOoV9pOgAQ9GNb6Gat5d15GSnjozg3SVBA+6PZxhR+BGjIWy70bC
KbN5yc+jZT7W0RKyCZW7NB+O1mLPm3DW7WMiS1CpuXVcokoSwsduOhmdbVou94sxGC4gTP0qYg2x
ywrrZur7XaDYzVazDUDSxvrk0m4fIQjk/pIMcuuYYJeypbQZXYykpOW55UMfZnYZVABRlio6GfVg
nk0jexsjWAHdCpboGbEdErwdWZfvOsrJCudxpkz4NPPxXR0DIHAlLcE8iJOhhOSrL4uyX90txAM5
zh5XPrvUFQtCPR1ftSo+dSdgNd7Xiq9Xhrktk8xN8mJ9DhvGRwLjp6GHL3WYMo+Inf7EcfNWCKLN
8ikRb5JC/xpEoX5op5w5WCG+Fwm+QCbRxbizTHaYNeiqDQvkgd3gosGei2WdXOZx2SG0JstrVjOk
ppbO7ts4MA08JDjV8lIh+2G0vXi0btKMSA2oG5qD0SGU6J2s+rnF5+I2yfKe2tUhbDPfcYaXuTHY
/MY+ZpBXZ1Ku1TV+MC5iCA3QYuLyxYYFQSzSFcpuEqujekaUOcVXBh98u0iu7VU9FeVooEumiUzP
SwbI9qSX+6jDtz00FsufdCGrGSgPWxaWspntNzkIqlIca1JB2HUFkpW5kXiptXidXkdHVe3xOPMI
fi8jYcNV5aUInIAysdBqgB7FNl+wCsnaeIyZ8bRZdFEGEjE5EZvM3DU9Yx6Cm8f+kkY5WSYkeLkG
5e0EMzDGPM0hT1jcq6JT+9c2C+k42WGsgRQKC7BPS1R+9vI+iOh9GDjSrGRwQ5q5SQCGtpIcX4sx
vC90Gl2o36qzpe4CnRRrR1mNFzaFxphXXxUcMyZhEwuPKt2JRTWRj06sar6HeKE3wdRWZ1qa+Y0q
bdqMc5O+FBgIfhQZ/9FXvy05Rv/86n96z7Kvov343/9J/3j9//x3/yFOkj+tsQ7c5ZRXOP8Et/yP
61/InzRdIMzhIueGt1YN0r/ufy52ZiD/HI0gKxcMyG1L/igW7L9z62t/TLFn8kLJYarwv1E66b/b
7Kl1yuo0T8kXJNnsu/Ei7WvCGpkkmt/7kUXdXt/rIAa9gbAMNBvtF6cEFu2dfYbYdcHIxWdHXou9
3GLc2KqH8hj6mcdA8wBTc7sLfbau5+DIYjBn2og5hVk6ARcb0/KZHKPTiKGLbpHGEo2jTmd48vZh
PvcZllbFRUlpkG8GbC3+Pm4pianBE3XcxWSjThI+OKvp3cA+aNpyK4flxgTetyC7PgT7or9GMmui
pNiUWxCFUKha22MBcg7fUN2Eb8k9sRHjObwN35qj9YymcBv5+iu7svmGJBzit+d6RkvjMtweJ5ey
Arlxobw7PY0PnVXnzb19a8afwoRAGdV8HT032zcZ3huAZxnI23tC5MRzWTovdJRvNPohE4chEFtc
vXibsaPzlf3yspJeL2PidsIjh6ScznPCDWjYm8pDwIONXTtX8EEm3/AydjJIMM90yM10Cbf1N3Dc
m8DvaFWuare+vy+0Y7BDomu6Ig5O5XLozxQxhUYy54atl6ps+vGmmsH5X0acPQi19LMJsXC55cz2
sAYuKWa4wjWCm7rZ28VlQCj6XaVvdUW1brC8cLiqdU8ARf8yDnO4jVTiOe2dUnSu6tf7DEFNsu1m
3JNTQtHTAY/djc9G2XoBNnVp2T4hezSbWVJ8w+i1LUMII+A84kDsxrTA0LKpNlG4dR7aAuQBv8u4
Ac7BcoK7ARVD9qi40ZfzGt87bGnDnXmXnAt2g/xfoWD42qS2D1xno73WHyxgBnhuKKga6Tulr7gV
rAO87NJnZx/ulRYsonUwwp0ybuKL89r4QGLa5VvM28ky3khVdyA0iBCwq0JIN6KpNFKeN3IQNGZb
3iROSP9hjKjJszXcI+l6aOk5Y1yD5m2FcCH/3ran6iU7LX51ak7VqaLvBHt+qY/Z2bopnw2WZ9vo
ABjGpRC6WOylSKpKvOiAY8ErPpruxn6YLz0WJlBCzPxzSmOXtbPTnTLzatynLos5+279ppvgpf1I
+fUSdsPwsNzW8E17U5AHfCL+ll8EcCMq4Hyfl3u8FWAP1fGZmDXsoPfyLvKUQ7cdFHRj/BP/+dNx
gbPq3x/+zefX/3Hsr3/rx7Fv/+QI3dYcS9fhF9rWqgv9pesjOMTCB07J9XMHR8v1r2MfIo4jGV5j
Ele1Vcv5S9tn/KTjmBD062RKaHiM/s4FwEXyq+n42vVxmQhuH/4rTeIYftswEKCcKey48B6bPP3E
94xZjxHgHx3/n3Ym6y3yryH8P76Nhm9K2txy5u+DJsoBb4mqJcj89ORogL7yuqYh8y4vTirBlLFl
Ix9dvpKoK/5Ct73eqn/81rzAGq/aGsv1u5ZoFkrVzT2/oXrQdkl1kOy8IeeRlfTMJXNIoOgrVzzw
VnHqur9wSaES/r++O0Nv4ClSZwn/O9V4SFJBDH21QnpPDBdg6c+G+57Q3O5dKUpC1XCb+WWl6V46
xl+jiknVEq9MEbY6476yjs5xGkHKjAnyUnpQ5BgeGkPuFAvtiJoyrJtKogHTLupdy65fqYa/HNkc
jK54NuJceJoYbd+uVtwjcdI+FYBxUkZa07BbbtMQDQVykIdw5oyXKQqmJppAhs1Nt40leXmWLJ5k
MZyEaEymcdGGPN4Qe40oT0YyLoeAiuIJ34xAt5HtRye5bytWcoz0NqP2Gk7RzZiUW/IyrNOQS/OY
9iweVqI3cZY30SIYRYIFQaUI6kKHf1ka4tI5Y36njM30WJdC3GYhdXxtMM0kfeuYJ4DQhFbfQDFp
vDRUvjX1mmybBv7sgPRJJw3SqcrWN1arpnfzJpxOGUbdWgMdQnoi+g/UnFmsFwyVK17VRrsLnfbe
qSsKjFzdBxXnLjCyImbUOchlU43tO8Hbe6XSka/NvrNSu7TYoM8S5zhp3ERLdkFgusuEsjK3rQ1z
7J3AYtT15WUdZNSW/jmAOsBbDGpc7UgpVWvLA3OWYI21O1FxGvd7XOmE27RRQeVhbivAPVU87chU
JoSxl7th/dOSEc5eWYS5CaDm8nagmzNL1JANYo5cZUyNCsYlWBYt89g/NSazljTQqTxq9IaRcMNq
ZoFgvaV4HM5zj6151MuHBSFWnZmQr1v00FmzZQ92Xvr5nCS1ssXdAMx62Y1V4NsLZRsPKc1EE/kS
EW3gLNkZckBzlmH9PcoVCe9ORURNgJuxFa0pd3WsbnHCP+dBtSWb9FKXFbUXWDnSs0LFq5CCA3/D
dx1ygyXz9BLb1R1PzlNeIgHrEox35modpBx46WbNOkoZP4Ua4r/CHL6gzm76KkU1OtCQ8gTsnHh5
GwoLzs/QbechAAiZpPHRWEH8Kd12MaAIbFUDgyAKwFTlxkPiWM4Rj5SlP/YWD6jQo6teSzZEY5O2
GMvDkrYQFztrAGVjJiadbA7aG6oyog2YjAmKVqVSDI+Qs558L+0JWCofGh28K4g4xuopWhuzXvyc
MJ9FSuJt6PuK2h9qlLFKyk9KSvQ+A6JYgxlAXA6FcrEcV5T9IzpX059UNd7Qi1II9BwbCbEeXB44
o8oM/19ZIOkvz0CW7vCxHBxQ1ydksPLY6Ok2qPkAyxXmykaxuy2s6daGHMuGizjlgI3tBpKu7Y1T
CNo7g5gocOSl2gJCy3xezAT34xJfazVWMbhYV71qzfdR1ZlYndjCVJ19rSs24Q5QYauqHR4bPNmb
6P+Td147diNp1n0iDmiCDMbt8S7NyZP+hshUKum959PPojSakdT6Vejb/oEGGoUq6TiS8Zm9146d
Bo+ReDLL0VgkAQY1j9HZMjGJk9GmsgEYBGDM8OrhVoUNZBuvrQc6cyebs2lC6X10OdMU7mFuKl/d
F9DG0KtqwStPtSRYF+oQIZLkgcpGjtUQJStLrq7Eai+SYSnSqf7/oYaZa46/NLBfo6/ZH2qY+U/9
mFzzVDExObuMm/HXWP9rrHH/S36bXM+HOoUMwUo/1zAAmPni2e4Ly7bFT/t9ptps/gX7fVs3KXPk
v1PDmN9S7X4tLzBTK4O3Z/DXcmT+WsXQV+s1cc7VMgODV6bspg3kwrhkWeKWLJ0cp1t5WgxgEyZJ
AAIDrSmTIwg4C4bNh1FnxMJRmC3Dnp4wM8V8XEO2q9mpTzYwUNrIPIGDP3CN+2X84huq3YFg4zTp
Z6ZqU94XZWYt47J+cV0aGdvf2oHDIaLZ720dy4VmRldDIpGw1Oren5tDCD/vQnNoEb0H8Bu37WSP
i0BDjax31WoYs+qDLXJ3BOK9qXvnyhYtqYfA7XQQXAsvVaTIhOHZ8qGwY0nlJoSTq6QqGM5XkIgB
ri9yHWF3kY7VysJIAFZ00hZodiFX2vZOT7unMBnwls5SpAQF4IJq9amy0lvFUbTNx3wNMKJiKV5j
O9Gj5FB39kGIxlwPff2ZsK9cmnl3IWztDJATvWDFijc5og1/jFNnb6rkNeiSDWh+EJrAyxYS6v3C
6MODjLETfJMkOt11NBYvBqA+V4dq0XTmJRyguRPfue+1PNygO1KrWE/dFw2AxLKLEKYL1V20ACZ0
aRf3HQ1nhxfBiHjwmi2CqKpw+nXOF6uhtKKbUq8pz9cVmmGiVsO4WCjwO5tMg3YKZAcrYUw6uVIP
8Bd3RmiC0Au07pWdNrvROLxNiSJmkt8fDS/yyTOCaA+Wol5qjXqXgaHjrxQ5ebMVBl7bmfY+OKk7
WRvioxH5lWY5DwSLY++cj21R1dYe0jFH+egRZd5TATQm6Twc945vb4Hn7tvIy/VlQkkQF02xl0IR
/Ozl67pml8uMblVAYtu2c0VBAcAKpkzSXUQWmDdxNWp6nS7tqUDtP1jZVpScWmaDFsDppX8czYA1
SBbyj2V2r9c5qToeVman9/ZCxJtBQ6mV6n1z22rNswC2eCiLlg48PZi4qcqW8iIeu6vcJ//azKCS
Z26UweELjl5C4Ar7bn2kHhqHHECrknO63V0LfxXuKsttfeczNRDsqZ1iWIVkKuRlbSwrRuruaN5M
hChGbvqB2CZYFGW5DwqUGF1Asz4CNRMymZCtMtmWjFOvEq0vNoJc6I2dt+glkD7c2RLjbNG7wVoI
c3wCwfcaASdaTnDuUZwpbxN1VroOOzIswrJ9cBIsqEXxZtS4QnrxoYWIHDNdv0kM7EnKjx5C9h2b
FnUatesJjs0mVfU6tNqlprK9HnP+6gMmD4GAJUwY+AvtbLQ5zT6ixbwMD+2IIJNtc7UA3YpFu4QZ
4KTquvHcj1E0ctEYhAgwH4SAoB9JnoJhS5Gc9huuuQp0b/qcYJWgENuRa1CuhSXwqjcSnX0geoQk
bOBAL/Eb8OCAhcjuuG2M//jJrWM5Yu4G/3bwAY0MUygNEPd+V7j9+OM/TkBnXolTMwnQHRLW2o8u
Hu0bNFZdN4UEO2O58574Rxcv/0v/tlE1XYlv2DZo8H908SjcLAfDKUA32lLx7yHbrF+b3G+7e/4S
DmcGCY7DWvjXAzAh81jDh0amRJ0zhXVDsvGk0W+cFC68KvNjU7zwMHA3xQxNtTUUJEHr4SlRj2GR
M62tA7XNjZJNbhMgQspwdVcRctIQeEAfmlB1fJe+A1nRdprGbTMLnBse4RBQMc3VerNuHQNpW75r
ZfhsJs6blg8uuffDGK6QecdrtNXB8qdf6/b7Af8zAGdeSf/fsf/jUyvJd+yw+Px9dg1wVROtwaeO
czQnxRzprmKa/BbTjTY+/P3Fftutfns1FIyCDG6m+KAAf5uU06sSeuVg/nZTdUU/ir2K2LmVzVKa
fByGhVoz0el2SKBaNme72IX4/YAYiCSKhNgsHGWHBOEP73ghTKggKW4v2AigOfmOtQ/QoYup6ZlE
Tk+ervDLhu2mMl/tottZRIWmVQNYwISoPhnhYVJM2ce23ohJ6Bu9CNDsxXjGSA85/f2DW+av05v5
kws4pqwJkC3oSGx/u7qQ+UQTDEr0XDFYDRMTjpInnbFE6JLIrDnkPRTk4BnHKMNU0prbUY27LJbn
oQsOgTOe+sx6gUJPIKS36fUEUll1yF1t5Wj9WeHnbIV9VCXGOnPWjCf5Rpj9J+5OgNbS30hj2LY0
qJzj1PhF/I6Rfk/aG8nv9W5qk3FjZTGmPm9P6kC6SZwMlXH1Lulk3drfWxpfWYyVj30eTrISnpSW
lx9xr1A+JoKGGZK4n56TYEzW2BFZnBNmYbvjyXYIjPTpAAkuWJh6v8FSsrYb50sYRafBjNbkuHP1
41DQgj7eNY0V8uoDUZfplK9JiaIO6Z74ciMICxJPX6G/FIW8isvMXBXeeOeE8XqYRg9smvWiFykT
5s7u75F5MglOnQfXi8TelUzv86iIHjqRfDFLA8WFwd6Fxl91erPX0TZpaE62qR/cp+wX6sm/bieB
l3ncJ2mHTVvmp6aPrq0sWJWRsdONdO01TJGLXj1ps37OKvkHd9qNjdhZjv8eU4+GCmlUVZzo37qj
o1sX4uXZ9A8r4mQPkM8PsWZ/qN67RBzwsqfTGpKEADosUl52ISEGyejIuoLaDA+p0tNDOZkEHlqY
OcOZyJYcGegQzDbojwRsQSis22MI7bU38juttpB91+7DqGhI06Q7dJN/9uJ8609Yr/xmk4TDq2yG
VQdC18dB7/tGhcVRvk69t+o8M1kOmdtvgnbMQDbABktEtu9H+TRl9VsZmjf0LScrhX7R9AKJroqu
Csu7FXmzTfuIBIucpVQh1QP14l4WhrcOrBBAjcJ+NwzGqpYRgtyRRpY/qgMKz9jspKhEndCxF3Zg
3fWTs7Uz7Z3oZGuZxLNsAYZ0Xpdg0+SDjYOriNiNGehVHOSVqDXqoCd2kcU83be99SluWCzPZq/n
JHF3uct8LrDZItka/TjgPhjF5JPYjlNt05aRVy/rh2y0QP8zdQKON4mdow/tVRfL+5oIG5xrAxCc
fnJJvSy2WTmotZeXR9uezW0l2uZWD9MVQ3G1baLGRZoQp2vYlPcu0RYLInWpLtvCWFhMk3d6oh+8
nK1TH1XOoTNG/yUa2CeEHgMYbGn8lou54In6FjFOROUDPAmX2Ci1DdanOVsaczUIASKs56BZuwJJ
LXIht+Sa6NddFr0oN7geSQYZpuzsVBKTWhLbB0cmj0Iz3a0fiUfkkBit+BaGBu9rW15nvkjXtl/q
J9HCddNoYda1QTitJ2f1EFZDVMqxttQ9zdu65E0ZZo0yUwraAxw6KD96i9I+UbdVyr8AkIAdpU4u
ISoJtmgK6eIY3BsmKzySrt9pfIjx6LxLH8XNbZn63Z3emYCUoC/hku3HRVZOe6FFj41EjFJ1cJbz
OHqHweQsHZ+2xxiddmFNrKgWU8WsTPS4HcNg5L32iHesGAjUDP5NPAjNffPqc8DdlDYj7dafsmXu
wP8TFJ0J6piwbIzFhJbrxpCy/T7O/k9e3tsW+5G/lYDhH6Ei3//Yj9IPAAjAXezcpi1QkFDg/Vjg
KGo+Dn2ExCAHfqaKUN4RfjRvblwejb9VfsizFCCOWRto43D4d2Yf6AZ+KYLm1Ypgv2BYoHRNfA6z
meNn3Z6bt5kHABDYeOGQ0sVmPM+ah1DXtU0xheOyDIkn8DsWjk0/2BsdwzipX3uPjcFysIn36wUp
jQw3TpqsvmL83o9W3hPQiYG+qnFwFinhlvXQEEiX9OVVydW1GEv9a1oSCGw44rq2a9TDg46mjgCE
vEsYRLc9UETTu4MG+W4TAYXxri/voeIAUq8HthZSzpG2fbO0wgk0hmu8D13EStx0axcSgNns2iom
JRjL9TIUYyDg5FqMIprqXJnizataxgb6raan2apIBkRrPRJ2POwIgoIrEvQuJI7OtzHS+SJ5qDRz
XU3Iq3JVn2tPfGmK1F9zVCxlVWn4BqKDbtOruhw7soHJAwoQapN00LIF6iNucbAS4v7mV7E/u8bc
hZgtstjyCpr/5lzoeoZ7uELKaNSHRNe3ZNE9WXYzHCGPu1fOoN9Go7rVGX7Ak7LeLKHdDaFzSYR+
7Y/2JunslyF1Dtictp2TbiONB2RKUk43BN2xMpHyzB5P4PFnFMMjVNHs1kQ6jr8pCY4Vwqa14Le3
Ev9LJ8pDEvKsK1vEyKjkycRi+Z/03brpkhcvBS6VoSEI82oLxe/GTxAfp4E4GwitxobLpUbfXrfj
TsJU39q42OoMLAplLQi/e9GZoO+o+vQUDAYWyffasOLVSLcN2iHLFnVsFMsB3N9Zy+sBzn7zmIOI
uCkdb9MK/bYIiScoxHCpo6880wkyqt7NqP4w2/Za5Dweu7LYYBkON3jbVk4+zQOOAiVKU3y2EvV1
7IDP8t5HRDl2jAUTY+SiD1Bze72D80YbVoR7PIiJrp/wnStfIf2LbXOP/RzfvqKgZN6H1O3r1NjP
gaUudW2964OxHYIpY4rg2avJSIgSUepNl6zgDIwuTUskmGYJDN0RiUVRGa8Gr0xv3bySWyDNwX3n
jiQABfOXCQRFadYj3gcWI/qrwfDmwUFNrsP8NzqAKtLzyB/05XkCR8v+AEevt8vD6al0XCIOy82c
fGZKZime+swobaUeHoEEjYz4OaRSAre6cm9QDDcUxd1cHWs1LkPKZWeum33VfDYI4cu5oh7wRHaU
2C6ltuO154zSO/OKQx/ER5YMm/Jbaa6/GNFw6inZp9A+j/hjGnLOQkp6JyJUJsvOLT96QMlfc1cw
2QGWDFiClsCcjxp9PnRCrTcWKedQMh9IBSdTNx9RISK1pZ9HzHe08pVDsdtx19tbgZgIlznBP/OZ
N3L4yRbvcz8h6THDYlt0XbksbSIaoq54G4z8S5PzH8ZJe3IYMCJv8NRKFhole+BdS1ldp3AhKt9I
3urIlvinxbfmcIAMnZKYhcz3zg6oLaQmibgPzCt8PweVDIwemyMO/BuX3CcGqT06CLd9bVL/5GT9
u58g5yxihqe1rryFjKXEA4BrNScLmtwvjUDVlRmqu8ohucIo7idhXwjau8+a/DVsWEoNaGdXWerk
V3XbF+SmQWMzKH0WZj16uJea9zwQxK1SWxHme+eOUTLbOz6bMn504ujM6O3Ydv0hZtjDqJp9XBz4
H+TcnHp4NmBvEgg6cslGjBXuYO2lph2TCjmUJJh04Q6EONUG4isiRu6F06ilG+j9OutZhRphv/E9
67Xr4RryaUFYluFGr3tgtnVGhlBxsEv1rgDbbrNoxMPe5JYJV9e8jqi52LMyAuB586yiWJwsZUZ7
OTK+LHyiAk0Igpm7RW5+mLrpQvbH+ySyjzwpHxz8t4Cm72MbgBA5giEub6aWe6t3GRvU6yitDy78
eSeN9wG0QDW5E9IXYCEmwlhLs5dJh/c/zM9MWTCmtjfEABOmltY3rUVLnVn5pgL9yJ26q9Jmp9vG
bewpYinjnalFi8gwN1TIm2LQXsSUHfzJf3SG6LbHjRdUaMwDAn1NS+xMs1yO6MBc3d3VNg8Xz3iA
N42FVJnc4sU+GrpjxPC+ZhpnNe0FRezaLRi3d5i5axtPezidCUTbZW1yAjO86QirYDXAQWdsYp29
H/obOJfhAJWIYydtACta+roOpzVxA3uQ9KzhmmQRiAaSZ3VErAnhGKdM6AC0oUN2jXs88NtctatS
lnf+jHvSWLC74w7A8Xo0NfKv0TqV/cqd3BO2tUNaVofaIWtKyR1XzMFK8/Xg+jsRyZUuwjXjm6VB
pjIa/U/ZkgGOL6mrBNKpbs8CcyaBrJKJP89UyWKZrmS3iiNYpUzebTO/54rlId8evUZtCsNYBGZ0
qhQaCNVsutRZsbLZ+IG+zYBW8LMgFytAn/kMiXVZNZfKsbwL9AV/lbYpNdyMTjW0rx6X47Jj57Ls
bINDiq09Nh1mxa6RfYZBugvtgDO4oqZoSaJ1a+doGeOmz6dqXbeEllLR9GA6mWT7RVxcglAMm7FP
2RaREcwM38nRL/bGI+HYDxnqeH/q9s4EEAIFu2tpWDnLlR7qx0C0mA/BISXQD/UBRWBq4O42V+Ng
7Ks0gg4ptnECBycJKxrtbiMhmriD9jwg7StKxuYmr+KSICjkazUWyCC1E7P5NeUkpzEKxG917X9y
8f5dCfuX+W1eQS/2/1jBf/+z3yt49LU2uWtkTTjkZCipU0P/j/LWQE3rmKCdUQcxPVVUzz+Gtzb2
5O/bScS2DFx/TG6x3UhXMLGFAmkylv+3/Mn/Ur07ksE+YR+01K5hqN9GaxSZlU3iMC1paXOLTvvK
RgoLyMqo31X9+lNr84d5qZh7gf8bmNIrfHs1WhWG2Ab95W+v5gI8CdDODEtpOIc0nlZD/ZwO+iIF
FuBm2c5Q/lsVZkfL9T9h8wNxu5J6svMstZDVU5zEty4hF2VBNnE5rNL40XVwfeoOFhlKGAggqzAa
LuT77Qe3f3ESe5USQhRrnO3IK4JpS9GyaKZs70SYR7iTLG/YO5V3qmoXqsLjJIpTmv8Datj4F1OM
Iy2+Y6xVFuo76/dPbTa9ImeBKYIar11eIDwSTbFou5eAaU0MsXXmiFlW8k+v+4dvm9flEkJfx1X3
bWj/k6OKq5FVtRGP7NduK/+xTcJ3P1Mbfu1taAHmIFRE9LPLF11tX+ASDO7//nub4l9/b8tEdsjn
duXsE/u1N0yKUU5pgVLYy45BfTEVzuCJ2EYVA2HFSxw+NAawtCpglt3pmLs+i7q469SM+2rjT+KG
Tj41ijBxdw2neHztZ8lR124Ar2wb11z//f3+4WZApQcpwBK6S1v92+UZTJ5VKCLg2LVuiD7NOhNU
XrHDT4FXR353Ivw/JYm/rky+3QvsZHQE+twW3M6/vZho9CozKaghoXhyaXuM3GA0J23zD0uKf1EA
cvXZtsFihlscJ99vCkC21bHfRyjJRfKZBs8wQOFg7NR0I4p9Hp///g3+Oqn/nw9lM3nALMhC6He5
oUqJD2rJIpwTOzeFBJYRF2uls3O3yJDlUARCtQhZWPz9Ze0//XLYEf73dX/7Mt3CyrRiyPmQgHKC
Amu9odBfqJUVnAxhIncmnEU+l/1ZH5yt8r9o5qM+IEa2ODeZOBKs3GT3BBRmJFdkx2Kwlp7RnSNX
PJIVTbe5tAFj6ll2n8xr0dG+KSHLNMgHQ3tpS3ThcX3jetVX0do78ujOuaHu7X7f4ywbXRq/5lLY
/v2UpviZJBr2yXkbp/JroLQnwAYoJniPznsmIaeU+Q5NwLUtq3Og4GEjLPj7t2X+6cHAsSNNQhv4
n/vbbWmhfkvaHPsPCwxoy8OqtQXWAuc11KyV3eATtjYjZDKNGN5aNFedV+118UHWAYugalMQVKkR
TSH0bNMX5MzALLCT/Djaxj+8U0Zcf3iC8B65cvltddY/vz5BjFQnzAUgFlVzsK5iF1CMTt+TffGo
XLrqvqxZtnvO0gSuIsDDzTr0MLvM2rkREb7TpocCJ36Z3zkdQkSystGjnnygYq6HV88ZtwQAL1Jr
ZPvPXiZ66OP+uomufahuad5vQu26C2k0P7zEPJBVQrLbsxtY94obai6LTRKVu/G5kHdxJ5cmmD4n
SK9N9CpAucjo9La9xTuEIVFm+pXZmyuZhIcSvW/HW0WPcYTWu5Tt8DSHW7p2c9P6twVPt7kctutT
kt0gjdNLoBMTpob+wbOsU17r9HIFsPbgQ4+JFBfa8EQAOSlSExJK1jsfFr+iO8bXMeqjtLU2zO4W
ZZci0H+TMCZb802jkCVv76ZIvZvWNS6jBQ4oevWxZYZRs8XAtYVOQvg8hrvhPVePXVRsAxLCswCA
hgEKF9S90t/MoHl3c3SG9I/ZdCROa1HBu+A8wO6WHxIXbbegV5ka0IVqA+1uZULbcWFHOdhYvHJH
Wt8GAMrR404LEX84eD/M8kvJlmDS00/HfYz7/kGSCFtAJMnCbdbeYrBHkbKaesDB/EXoAAv9nKfj
oa0/bbLBw/qALXORpwcKb8u/4FclSsXdNlDbK2EtU79YSx+TbUGCi4OMCAdxPRnrRCCVSN4c9SJY
n01Osm9G0Hl+8XWyHk3emNtY6wnziQ33nhZj2erT2iF3JuOu1vpZfptu+q48mBjdbP+jBi8v7hJU
3knwhdCbV89wj8A8gEPNKwfDL7fop25ZaAJWscnReSRwB37eZ274q8Yj0cdbqoKvbXourHQFphEE
MVvEaTj06Zcwtdf4uS6pwr/SZ49s8M6Dqvdp3DxJ/R6kKqxlVI1lEHSXWGFKmqx9GL5kzrvXPvZw
nqCoe+0nuekUWGJZk1mKbdI/VBzFps0ar5ErtwvWcYnVKlkKrVkhibq0oE6wdT0FUrJCWAYCECgY
NgIVjl7EYRY1UNLMd6u0ToO8tCUlHmNkJqjGmdzkzwZjVKcl29Zr9qUAPF0+GhXOE3iBIe6swIUr
nLf30ditzGzeZevLNsHkqB6nslquuXj01dCLlZZGe8e6na1QMWy2/l6Dk4zgwDHYm1SudYgjXDKm
p11G7ctgrrv6WdgVciK1ielEp8q9TImxCtLpJZEHSaaQtVZDf0JHdTIJq20UQeHd+IanbqMSZy3U
zDcclo1TbGijSfBGsp0BuY3T9jy54WPrlCdzzjruRHNT43QhVtNb+a58ymOCerVwEwDHzHGgZkF3
I2DomcKAbMq1k5Ae6aHfaoJXA+eRHjvXYywxXvkC6J++0ZwZ17u3iMgCC0LjPq31Sj00YfUMM55N
TH/jSHUJDeshN7r7yXqOsuG1c5MrP33hPAMFjOCs708BoA9Pl8eBTKeG/aVbv8gel9hILLssCpxy
2Qhv2YEnY+aHoE52eO1dkiTaJLpNxuBcNNO6rfL7TItWY4oyukyGtSyno6WZVxV0lzpU1yZk5yKL
9mUxorpCOhexYyrH0tx6BllT/tRy3UG5rQIwFKzmSMXaxG5NUjaBYy3Otf4FPuPSSRhAR0RgRA2x
zEjXR7H2B/9ay3cNut+lLqS/yuLqojoYcwbDcKX16wqsL6muU28z3vxgIINg34A9QuiAc0LNAQXT
XOF+YK6E8Fk6PQjjDhdBsolKhNfkQjUZcdnWbV8TwJTbJx/TW2RNq0nyOwRbVJM8/Pk8vNkq+1rB
DnULkE2c1GM92Ki/ogdk5/f6xJfXvgSpidBbY4JfWTjqBKQPCxB5ddamXSaeKhdKoo1IEQZKgteu
XBbEhLpB96V1krMf2k9NP65RlV75kY1M3eJVSH1wk54ZP6nw8WyrbVZh07GP7Jj1GCsTcpxpxlcD
HVHXuUtHDC+69cK8d5k6n42EItviHKg3sQfezRzetVrcSJOUlxyjIXyaZTac7UEedRabRjUe0rB7
6BUauiK0do073ZoViI5RuQyi9RsZWfek1W5So0vJdQvbhU/TiVwC2T+qAkKrVXWO5bA1XDRwykrw
j9FsJJH+TurV50DdwDXcLtseTeNUQxfR8fmhBGeqw2ka2/QIudPdWvV0dDKe91okXlJn2OpZd514
UYGFhrklnjIDHnbgQT60g2IraoQpunbrCuZhI6aVCLtK4MGa9E6d8Tl4xLAT4YD9dWOLaVfhB1fT
7RhZn0x1lik8ZLSQ1xNCD3Lxbiapvai83CQZXSiY3apo9mroTlbmLjsL4yNfp4pnpRMXwEREepCL
r07PzLY0UgBf9mZgQhUxZKrH4op12sYJ6+esFTdWOLicj+2RLWqzDCSDHFHSEbNivquQza/kRGBb
lsSbTnHTTlHOhGlKHmBPnaBjfeJtumRRfp1IdZdiyVll6HMALqKH5RZJRh5SCHUBx/fRp6dSuWIZ
fskMZt84PO9zi6dPXBIkGAyLIXydxuI5G6u7yQYELY2LBuFqyO4K8u4j3d/l6OW5Ng+oTlYV4AFH
MzZp9TWcBjZFzjpw7H0/WVuglssygbUdaEePWz/L+EbSnoOWglHZoDsU89tyDLaGkis4sy9Tle3q
KDwzq7zWM8tZ5K06JjIAhuFc1+Nwgg9fgqZaDs5GpB85n8+Qw9G1UZyqtj3WIbdhqHliMwRy/Idm
7U9NlENEKPMQ5Eim/lt/YSVJWrmSMlQPOB60r6HBcELeWIwQqshej8bb30v0b4rx3yYlFsMSzNpU
vuQT/Sb2YotvZJDB+FLne+1mhClMhN/sMkGuGVa3IHK2xWQtMUbA0x75cSuDsMnpRGDutuHbS4N8
ZcLwbLEJJa/f4BJpdZsCHPHKh6Q6xgTJ9Z7cK50VQpNtKIQgR4hFlN+geoVoB3iDYx242MKKv/RY
j7WAwG7bnY3DzUPrOtCo46Oy0YPjUnXg3+dBZSxyIZ7+4bv4VWb3vamkmoDqp+b4jFn6+POGOS1G
3/E6hx7A/ChxwEKfw/H7tQveNA8xT6fd1bFaNM6lCx5M0WxbriSC1JYq1rjlH/Twxi52OoaOARcQ
DKnrrgm3NkIfP4bPzSCpo0CulfNutMwaIrGSPi2GK/ddVDHFdy/xBMwbcutArb5oqzWZ4VdaCuol
iC4Wy+eqD5dViTZlTG0KZvxNcX3++5fwpwZX2gLtG3m9PLDm7+inWU7Gqp8AWC7AdCpuwuGZ0cEm
Th76iHI1i+/+4cX+9I3/9GqzEePnV0uaVhDUxC1NvOfKT0zCss+dmjZ9+9akFeadWiwlM/7OjQ99
zRVpupuGXXA0kQMgAn1PwCFthA93z4WKc9fWryn3qkr8HSvlGS5MNwBfcDcNCn7FuHbDbtOyIXPk
fdD7az0sdqJId2WO2Dl1t3WroyvWVrY9M1Ro5Stz1WB3QAe3cNmFJeMIpbaNsFU+TezGeze9N7IY
ZTikCez9U6+jZ+NHnTpIcfqZjL1pMSP8bOY9y8DG68xOl2wPuPztQjUkZzjkIIw+UVDVsDYDbD69
Bx3shrSPpVvIvU3doxnefR8659a7jQym/n//EWaL7e/DUugu4JAEecgMVOZ//9NPjpRL6ZOWMjzT
Z4vmyZY7MXbbJp7AC7ILSc3VANagIwiO/6A3nee/vwHssX94BwpklEGGoeCd/HbRqcnM22mwCXgE
YrpUqtl3jXwL/Xhbx95JZRqMviBfgu25tD3xu7J7NLr8teiGg9VXwc4lAhxLY3KoPLTAXY9iKPQm
kJUZSV+Vjm3UyN8buu108A8FOJTt2HBmTD5QNremxukwvawoSNX8lO2W2dQBQUyCfBP4nIGmpc1m
8ln9byXueYrt66bWS8KRPnQ28g3LnxmDz8jFxvPFh8QZ1rGiBLFT6c0ysTxYi4Z6CrwCtlzQHsYY
940sgi82inaDcx+b7A1OvVUWmRcA5FCcbeyjteEeVOPcpkF06M36qPEjAXpR68y5G1z9I1IokLP6
i+ED1wnS6h7xxrYDuhZXMU/g7KPs4Xra3rTMo2gVip5FD2e7DCHyYNCYkE2CGrjL52szVvknpuRD
IaFMB+6V5zcLz2yuXIfyZMisNZz6L8iAkkXUsawzQxZX/bjUEJWAgAsuqVff4/99q1kPAkfm5BTN
pmhzMIjNNYDnaqUG/VQX6WM3hh/QDnfe0Da4DfgCUQVGxCgMt0ZkXJqW47WewBSGCY7pVs/vJV8c
cXjhKi1LJLR3mnzuMn2Tk14yRvoDhhl2qWQdI89bRt6TD8/R4c9H9pHb1K7VTU7SNWFZnyLM1k5Q
3flZf0RhdKlYo6KO3JUduRrE1IXsJAZWrb3T7kMCVpzKP2ZJi1DotdZf6yhYEW8WOnez+MPsv3Yt
gTjBkUy8T2E/9sHLUD3bE2I4XS768Y5HjiCKMR9PhV2vJ3ouXydyhNI8hmfTSnnKR7mPab51vLUh
T4qyugZvuursiQDWK7ennHM+NAGlbCQDxfwqyFQUfvzshl+FzBA4WuU6VP6wbnzici1/K7v4ynPJ
SJvqSxS7t/Raq1wnx4ho8j3iXrajys7OIaMhM/Y50RGCNrxw1ZIlmT8wfF4o+sO6de7brtuZhdp2
5rvNkItoE7d+JJ3aTHagjVdALy4FPhYfzl/tbysHaULxxadBXcpMXGNJYvm5DiQBarm41rg3BOSN
QnGqT8nKQa8V9Mic4GZTONYn4kQupLkQZ+EuEs3Z1l36JdaQU40ZeQUgy8rm0IT5l9FklqCs/KFv
t8aQblyP9OfR+eLr1hG10n3HSDRFRpG0b5iu7jK6Yo8nmxFFWzYzd2k/fDJJg0TeXrrWe3Cc9iOo
ZgGiwd4/v+r9Y6L8bQ8nPwvT19qM9wVB1F44YOUEDJ1Oa+F6OnGIwXspgUSOAWxwbVm41tmAt1+6
zo0NUdsil0Q3b+fAYBI4QkabcdeDe/3a1/u6fJWBu2kpGiCr5Q/MqZxO4/+Hnd1BmMJ4vpASgnmY
xS+BrV3l3DzDGBxLJj2mq+HV7Xa98RaQ68EWaGkX/tYZKaOj1ZR/bRlfTlzmQVcSZr/JGzDW9MAJ
UmYNBE2oMf/9b+7OY7lyK93Sr9LRcyjgNxDRtwfHGx6Sh56cIGjh7YbZwPw+Sj9JvVh/SElXmSlV
KWpak6qQUkweA2D/Zq1vjT5lVLHS6rU/ia0kRzphXJgf42lcB/6NNdw5PRdjstW6L8TvWfdhogMu
quso0FdZoNeATKe7mHltOYurrq34OjYJVbGQmTQlPDF/WCmdLy8LCHX2JG3YtxPjP3zFS6n1z1e8
//jvt8+i+cf/+7M9VVj84O8KTRSYzKYRQeIDxZ1BhfrrfhdzDiOIbwYGlko2zp0f9rvwOFgL6+R9
GIgxf1jx6jh3PPOb04c//3ckmt+qtR96CQKCEXsS9Ytrg0XzvIn6rpDw28DNEDIjRqwIjijNaPZq
uy9MB9/HOERuhRoIEZzOUK4PiPxCWAw3efj14vin+y7L/lNVyesgDNljeY2Tl8Xkj6/DactKp8hg
Ilczflf2FeULmplpP8D+2iqj+dR1zkTdvSGR4aHJi2vIhugswAvptuTRIi5CEzCil1SwoshNX41I
q0PLphjSaZO7FGlEYZ2LKF2nFaRZKMLJheAQJwsLYvFY27dV5TN+GcbtAMnCCfx6EzGwX+b8jV1L
pL1tlFRZ3TuZ2VdmjmrMJYrKb+niGStw2pEvhcF/fK+yG18vyMuzqnUIp5lF0gpx/5o4lWCdwMAL
XZirOUY54aCpyDP06KGKz5pD/1Em8HZyIrrMIsUU0U7Louu8o4GckTZiL0n5Qh5lLAFW0oCYdFXZ
nA1GQMAh1uP3EPDaQjccslmRm7KpyOYHHAnn9lWAfgoDQEFLou6toX1tJ5eYN6XeK1Uxyk0ZswVg
tESL2TY0vMc2dB+LEY3rmOvNNpgn8TNEIvJbwotnNdiozeBjg4PCjNkhjIFEERc3ySYhmmaXlTz3
bVSvS8fsP2MO9TVTiDmkxv7sKghEWdgxPR7t4hCrSJ1qtFqodyzB7gJ0ES0+lZ0Z7g0/e7Kc8SqA
dL6op+LBQ7PW1e0LQfALncOIBLTb2gEPzGWcKY+AwiC61bvpk+XsNg2sdUOMrjVa69QRq9kqA3Wd
2ughyV6Tyt5m5k2akQjhnZqYa70LLiuDTfzY36qwucJ8dnba9FbWID6TmMJtbFdG5YYHlSMg5ZWz
v7CyelGl8sEb6yfXsw+4lz9Ugd5pxMhmN8RR+a3pr3sDoHk/iTeVom3WDezUkrVBNbBljzu2M7Hh
bbXM8/k8uWbdOIDrJRmZUVuRUZuPDxVW7YUXNfeC26SqnSc7bj+TKT4q2R34bVd+ldzxUhG7zlai
Rr9xhnqvN/CsNDtPAERJYCLxXZim144z3rcZM2B9vK41auMsKZ/diFEzsSquUz94Q0dWMxe1RC6F
9VQnz6S4ywfvRpcUzVrrogqr1mbivbNORTrMzAFhU7g2s44pukbiR9p0+8YynlIoJBYe8cwLH/K0
v+TTBXjs9deTzXmUDNjLQjlAh1TteyfsG8PuYWkUtF5xhfVYBY996VOlGW7JjV0B8VAO2FOAj33T
viNyZmroNtwd2btISMF1rgqE2UtJgu80GbtRwW8eRsjQM4lTBeO40BldmbGMMEw024TF26JMcRJ7
4q6yI5R7k5FeaBOFMCmQz83M+2y8x05U+bIsANN0yEZXhQ0hVIq0ux6nsV2OMz+UgMvumPspPmn1
IWfAaDCjRr0B6KieDWRiwSENERgXdnZH5PKN4dirCoGgzHy1sW21G+pGrGVTvvQz3NTsx+WEtfMo
CxWuEhLiFCRUgkRHYgAmb5XOmFR9BqZ2Sn3qVftiadLcJDBVe+l8tnxrOe6devJXOZTmCcE0wvD0
BFwlXTYJim/fgtkY4SlcR074PAJz36By0+FmoptxEuemU2G5tmLeq9E7OOq14qTmg6Dr4DL1GKe4
8opsD2mHBEcBJdWKuo/cyi9dawie2Z4Zh4H7BEw3ik6M3Zi68bmYVveUOc0F3v7qwyvLlRP1v/mC
/+m58qcmlVhTC5gxHgmDZfbPtshysrMpgy4CN1huq85mc6Ptvjvy/0K39Cepxo+/4ueDK0XsoNlD
0yz9vDiCt+2IE/aJqLH/RsbwpyGPLtCf8F7cudsmLeLHAzJlTEHzJhrubPQC4fjawufk2DD2MnUu
2lz8Kg35T67XHJQ53315q9f29X99Fm3cjpev+ed//e9//Hf2l3K8X3/uNzme/ouFAQY5HuQPH+8M
n/Pv5RojRh0LHZguprzYo/8o18QvADI9ZEGwyTHNfI/EdH/x+Cl0Nv8DS/u//+eH61f+9M9/Zypm
6ELFNr8yfY4y+b5aG0ZljxX41iVI1y8jt58J+bgtOobcZnT13UfzF9f1TyOmXw3MvksFyvAD+Yz4
6XfJBpJzWAA3TD3PZSsWbozYPbZ6BA1fPmdTQ6A9QwepE2gWAUWMuuIjG/Ttv34ZP4qGvr0KbEO8
CFPw7RLW8uM7NoOh10xJMJLrpO3SVyYJJtR0bR+/dB5ROpMGdUttYofX9a9/83xD/VEZ//qbeevI
KXWqc6C6P/7mCRjZ5PjEQBVdsWXwcZuX6m+maH/5K75pPmFugFaf7/nvim+3HrrEQA1FInh5UMI7
sNX+m8r6x8fTb+/CoQOZmdsCQMCPvyLryCdzwo6yY4aeCweoA1142/3NO/m7X/PTNNBljNPXHu9E
M6Fh2h+iH7eBPP7rb8T4sUn47c3MqAMwB/qfZXEtEfE1fAsG3c0miIqG3HemxmWS3vtRQNFs3Gs5
yxepvKux9neJ76Hc7wr/Xmr10etbg3lhGB9J+Cv+5mMmNuhPlwsyWRRsvul69HvfhJ7ffZdNCJvL
Y77P7TK5u3IctbNvsdk0g13lFNvKTlcSwI+vI93hnwvS4SaTsaWHObOQaMO78oPit1+zV47v4oAU
CnByzrUbaC956VP9kwxWANmaucxkcmjl1orYouP66McLZfhqr2vCggIUsj4vxlf4hec6cfK1Z0fI
KNCgAoEZziaT8NGVW92hi4tzHBXNNMODqpaUSJ8GLJpIgjeTdlr43njUW1x1s2Kqpm+Di4oDOUxt
AIVVNrtmSrCd8VgvA8d/ISr1A5v/MyuraatCCg9fEauplzQvYGhkLN+TqHm0pT2vkO07oh8vtJrP
ZVLjsqXU5zkSkD4eoBfqoRtlNT+VVvrBSOZFeNUxaMGucqSXeVZALwihqLHS2KQCdPFTHssrM6hK
OODBnUXMxT2ynvSyzilo44Z+i1GPalv8Dm4tVy1N10qFurjV4pilUfJGjvaa6SXJz1D98epGHZjh
on9OsvGus4D3mU714KUj3566mvrhwinTUy6d8OQ28cqqi11VpndGycS9Ao2CUAgGuiFDhEkE2Kyj
iBLc9wNwswUJyGMRPBaQlhZFi9CInf511k3tvYBdFy+hMC1HA/Vy75frsK3WKDiDi5rswdjOy3Pb
jXu26keHx3GTRsOqcIz2pnOm/thBBeCvBMfL2OdG1u3Jxct16QzqIqm9i8yqW9p76ybBJfzWMO+z
S3HiqyyWZENhhcJ9BCe+xpbC1rmLBc6/CimNNdj7rO8feCcXpAVunY7w9CrkK6pKnNqkGJYW0UFF
Ng37ECELlPIlh8dmaAEdMU6FVrvRbEi3lsyPLY6Vqe52ppOyJGYG6fF6F5aQxX4yYX94IviUjAUr
swVsxBKf3JUViUhwFkBxbip9vB3t8JXx23Tjs41bGr1vrozIAh4ehJdS018HwD+6NZQkqsqD71ce
UbaZ2IcGot3MSx4lYvYrlKfEIrdEL+CdLD48fZRbN3XqvznAkE3/6cngMKq1gaL6jDjw6P74CPZ8
SUiiYShEI3m6KcSk7nBxPtkgsFLX5KOP8EZiOSw2TlxfFyGCBifL22gBOhARiGR7lActeQGG2Rz1
ftAW/jAwfM6KmMjeLjoEVjw+BHly0dcR3D7dWAS4GVNL3yVtsZZEAakWrqfZxygU4xeXceUCimZC
pnG5FV5zQR8FGrF6aIkYvA7qqL1EVdny9REw2hHEVcRV+OBphUSTF2Ziqwr4AK5Zi01nGfdmD+2r
H/zxLmPMdDbcFJ2T4a55XLJsC0+qzM1lHfKrMvxr5hS9T0EA1xkm0ITuxe66tYs+refBdR1QQfOX
otOJRyRwsjGrjRsUFzli2OVoS2szYKqUs55OA7Jn1OMasiiTew/rPtSRSTG4JFeiJtreurFlvy6z
ks0UjAPXPCWjdeoqmzzB4ihhaACaKjbejMRGvjRQ6gCyaPAcGzg2g1NieIRwf5MQAdNgi6JNsYWc
gwlZW4H1jrWN27lINspxpWXVq85TVRnOUrOw3JK6hCjK/tRwFUDsduecUIRq3bhqJWFpVZ53a5X3
68IrDfbi+B4nus6xHN4w4p1c0sP0DvLp+NWU1UbPXg0vQQnabNhO3tu1ESx1o7noWCtX2ldkse0z
gS60w17TRmKX4osONmiXNBeNVn64lbWsOkmYcXeXmtmHHU/MfTzjWJQwmgP9ic8bvkkujxQRzMDV
rlbp0i6SVerfsuap8DEZyJuQaB29mCygHFlrvZN+vJJTvSrZwuQOFVpBzBust2bBM+eda+spHlg6
SOsiTqmgwvjgZtaydaqNYpTHI2A5xkO1JOkoXugTlxbm1AmX2djccXIve2J3AwMIeX+2i0HblraB
rKijjwN/Z3o8lyo/WiIEe2t18xDmjSAyxOpXshErx0yfTT/ZuoZCx14D2CLajJTt+LVlPrSIx+GQ
NOTs1s4DaRPPjvKPMtTfoVB4qy5u33KfjdLkZSD2eHAvvI7/GRJPXhVNKpdKWqTJpWSS7a062KX+
oHaJo4Zzi75nbbjEJlSWlNcW9DBeseEvshmAoZP+sXUUtOu0iw9AF3DCzsAMsH4zH8/dVe3wFMjo
smxYYgpr66TTpzUmADVp4CswHD44jszTiULA+gimI4xId5u5HZTvd+ZM8rBBetiVs9Xt6iEo/WlB
slk7M09I7pxJIKyly1Wal9jzBvYDM7GQRLz4xCHerbUqPWWjuM9mukgQad3S4rhvLe+6zeIT/c+0
TBH2LifgJHGmX/VG9doDLanqfD/OFJNw5pm0Xqw23cw44VG16oGelA1XfAQGBTDcq4usMAWPYolm
E7bjMeyR6RZRt5WIpUg0b11SXu3yFNTWyXbKy1awXBO8idEvr82eWSwfN3nW2odWkU/qIxoLo3i+
Y1F7D3ondwyK8UCP1kORYiqYZHAtU9UgYcLXlpS8YSIfVyBDECHQ1FR+DvovYskjMLgtXEuPdvVI
ZwXMbDQhsQrdTxeN1F68BD2gZOyEKiQK7c8SaeKomc+G1e1sft70d1ECbSDwziSRLrsemfVktTeB
0a4cA0cuIbvLtsV86pF7o93GgEydYdyRCh8W2slBs5f5ZgkSwNmOGI/WdSu25P05aH2FtubIxqtn
Zk8m7sNVZaOCo05GPzc2hNLJcdikvfbWFTVa26p8HYspXnM6lMu+Ky9IClm2AkBfKnULWlM9HqkM
GMhWwAwZ/nUHV0GLUdUEaZb6Y99VsIbgLe8Hs7ozFc+C0jC3sDSBGIbRbWH2YkdYnb/2mlRheGXE
4hKKkDLg3bRwulmrkxBmOpq86h1dLgfUK/tWqOIKrisYA7u51Ozm3HnMD3tL3TZt9WsD+588wMBi
R5f9rxZOTdTJP6+bvv3Yj/OL38cQv88usA/qwkcn9esWik7zdyuh+wt2XVAgtkPvIhgy/bFqcn7x
Iby7s8wDlxrcr39n1eTrP7ZIaLV03F4OPfXMGjcB1v1YCHF/RU3OgbiUtbsqmnkgOUE4Igg7ytik
mgOJwoW7GZFRGD7PVfPEIbXuhL4aXH3h2ulZpNZeR4itdch2c+9KdGLdmmIT1+s0i3dZlKExZxSq
0+hCGb/RUHIP7f1YPWhOuekiA7ESM+WMw9KQGSC28IDX4GCNxd5vdyOjaH98YON00vV2VyRqX1UV
KrCEjYK/MvHc2+hFGKx7GRY5ifeiR1xnZlcdBb8svobURe9oYu0n+xpOQNeoFWLYAzOb+6EHGTGM
q3522OUfM6dO1NcJy+ScOonArywzLl2KZuEFB1mHJ4IOz7UfL3MqvEIHpF2bC5KwbqtJXA3iwvFH
ejKH3Uy+MrFKN0FzRX9Dc6fZK3dib6/5SxxWCcQw0sFyNvuFreF/orFzOeqDBgrKAAoswbttVazB
wpcSEJmX+FulAQbyzAjluIZ82aEMnIbuGY3OS2HHNzhZPtJw3LW5cSG1ZO2Hwdawh6Ptf7JmWztI
7iOP1BWYt0P2nqDStxBmZIytCjc+JVGyyWRxUYX1MejGg9a2R3PMQQGG3gsIkZVnTjQUCaTLKRvP
jPw3TR0UCMTPot8WWP5q1t+NtZmyG4OQpHp4bCdKPZ7+5odFIqpN4PKH6R4sLCM6VOsoIfH5BdK7
wGdm+O0iF0RrrfUSWIHaJ2Ivhuc+XjtQAIorFe5bEAiC5cvdGGBWX5X2i4KDmQMMcN6T5NxZX6V8
6+RlMBaLND94eXYJw/OynCO/YFI9THF8H6nPOoRTEQA7AfoQtavJumeVdlGb8oOaeYgs8Ad8+l5H
LVeXF17bbV2xlw1yWBo/DaYq0P0V4DAmbJRWVMABXxyR9I66tcsVwA++/CYn9rc9Yi1eoCOWNtut
jly35GyCCSFf3Sv8ZedlqwiCekpbF2CDt7RtgDQs8v3bpIAPbvXLkRhyKySz6Yq+GmtX7C8L+DRI
vFawKDgQWCVK0yI0ts1XXXgIXe8WO/7aU49EXrm4bu3kYCXNYdBRYD4GOEGUpm4N8tutyAUzsC5Z
LxFlABR27VTpgxm/x/pO048mqmsNryme/7jeBNmurjBG5O+9fufQxXraOwc5Ea1gv3sWPxDQ41PB
LRyaki1hca/aemVW/Z10n8FKOnQ63rbi0zTOwgBeCH3cXYoJSzAy1MqUez1g36qq99i6r6eDsMma
F/EZTMHsVBALoCaXvlOD6UGcVoY3HnkD8Xgl1caw0fWuh4o5jHaTyo2WnD2xGhEfVd11Yz1Y6Jiz
2dKk40wAtIiei8eQg9x6o4mzqV0XyRH5WozQtIMITvNjakxQ0t5lR1pH16oU4V6a9MauoJ8APHRd
KSq/+n3si0WRbuwCaRaQhSXDmqzlwqa82vYGGiy004w9CunsIunMuucVdtmqIKnVH9bd1Ow6IJpz
nFjMiEeAAjLtQ8qyMXBfQupsgCsInC5jydzsoLeg6YKT1p1UvxkBzpD8FgD60TCsAbi+MnJq2yB8
i7vmVvfUvYnjAGuTz8VsfrFqPCYWKdHqihNg380OwSw/lkVwCuLdEGAG6p4kHpX4tWfhlxHVy7OH
HIiIQYb+GgTNwnJ3SbRRw8Yw39NgHVJCMGdOtE0ynNL3IsL0cYq9HaVWFezjDAbHha1d5dpt6R4c
c1uMR0Qzdrgt9V1n3FcNIb6MNUaK+jW9d8bAI9ko41AYN0GyAVNNmXuwZgr/KnD2Y7RHhhbn56C8
KZq9Fn7m1auMnryU4uxgW9tOO3oyXozDa1h8TYIdrjZdjxE9syNvTLg9sWAfTqCGB0TG9ZD/JCmM
BZts1XTt5QLyoVZz046XATaDRFpHJgI7A2eaK3cK0pPgBDS7dTr5+3EmgbNWhKmfWYup1nh4vrrs
NM3CmfW0q6S9xn5GGt/ApTQRFsE8KtDM23BsHoeB928h6fNVdOr4gwaeW+66z46cAzT6zSzBDa3g
jnJwO2b1obDSryaMrh2Z77sSemVo34QzA6X4mFCOVWFkLGVyoXWv3NzrjIjDWjPPvbTWUjxkbAe5
2ruSMWPY+ewbe6r5mIAulvzSOQRGf1ShhSCMuDc/1W9ySdmqo1o38StWhCDpPEPGIL7v8+EodTyL
RQIdi4vbVGddr0OwYcA8FdV4rkUH6v2dP3LMZ0Z8XcTyJHtSCdz7vgBQWMAIM9yFw7yFwcPKLGlQ
XbmpyewDBGQp3GxWE+5zF1pmbO86v1mbbkVIHgtqzoiwyC+J1UU54VxoZHu4EttVx61MILqlVzdZ
A7mE6Utic5QjLRNR+DiV8crOSC+YWnkVIdnlrsEha7X+ow8tRWuSmWG2ao2YqyxHLH6KFZtrVDCX
eaTeJs/a2k1/0/btdUS0ApPtB5tplt/faCp55Iw86wmPRexh+5I1e+Qx3NEJKpwKsJ4tgU/WfUYN
Uch2Rzv8mgTVkujRQxT6e5Kub0AfrEtVXJeVOCac8KrTeHwMePleRQ21ymv3RJlwSxc3ingqZVWz
ZQnUyUD0pmtsox52d+Mz1uRWxMtrcsxRb9nD/cDUUzPVfSJfwsreRPVxpPctuSLGYlOGREV5aq0x
Vig/bDsGsJBsgGCtxQw+zSPU4cOjEjEyQw2sjuUSRFnGiD25qOd/C4vnYZJc6zpK12lJs7OkvtJr
5rjBnhESkvoi35EM+yCHFukkyZnStrEwkCBFb1spol7Sac8NQg4NsRR+ZmTLgVMx8YxDGUUXYJyo
qOJTiV0ltL88e8LpwOMUbD4lnHFrpQpbJ2O6pmnvMK4tTQftCHrqZDAMJlr5UsqzpmPxs9o9y2ci
LTPUmGnTXDpzMvLofRFuvyjGvT7LXsY7dvn7nNmk76tjNNx4VAzCHBaJ7PbRKPH5Da89s1CDIUjI
mAmx7D7kWd9nX2QDXDUyeGp0G4SV2o1GcQfk8TAM0YF1BrGO1jEvJbT2Hv911iCBVDh0sJaa6qsD
k54pgXEvoN2NPgYIkHpsXddVckyS8lqrjS2ciyrK4fDVWBvT8B3G49GoSzKe663Dq3cHg7Cw+rPR
s601eqscHWmP3zBUWKaG604K+l9g6ONJpiV6BGqumrEaHXn7rgzW/vj8O/Xh4Yx0iK5F6ogOeML+
GCwt1Dh+Ye1sHY2FSAiZqXSMxCVagqZaCS1a9wDhA19uevliFuJk8K9CF15AqR3cgPeJqDQC+IBX
zyFhICUCpKHcd8sCc551YZT20xR8ZMgmqNMou6977NiVVqyY75+z+FE6w5Uc8x2owoua0XZJGCoO
gkWoRV9TJ8i2y5xtMo7rxn8SOjeQ3iwDgcXIfeyr2mCMqh9ixNmdYb4YTbYzLIINZmcgY0pQc1z+
hAhG/aoYBUpaOF01OIs+uWxnjy1+zq6jkhhH5gLjOqwBmCQak1M7B/RPPBLXeGfa+yZynmL52ONf
U153YJa3KguKAMYYEIdWU35VI8IWMUNvChMq/E1l/cdlpH3fGgvTMfXZtvDP+2kmaR/JmP0MWP+f
n/ytpTZ+MXXElqSkmQIiwryW/LWt9lj7kzkCOcM2kO0C3PmjrRa/CLptAtQE+k8PSMEfbbUL8Qfd
JjB01oSsff8tSA8pnH/aL1g+ulKbxajL/4ufdq964KR1k1Lkxh13lUNY65QO+56FxNq36nPSGTON
mqIylkzt44kp4Iissc39i7GsD8aYdEv2SHQSFQbE0h64u1FDduOiqj174UIaEywVNrkpLvWpImdT
oqDWwGm27SGgfcQsDwQj7uA0G70O/XvaVYV6xZTIX9zGX1Xk7BpZHLXMxAbKqFlZyQly497JxNNo
hJT/kH2XooKvVfJAIBiwczCV2J24NNuKFGg3fa1RwCxQSL6amdQILJa7TLBOsKzidXLayygJb4Ut
dm3KSena/FBad94qdMqbcBhWYbRzWh7YTtNgVCsjHqg5D/yF9Hg2dGDr+DJBLtTuWU3tJWuuuMu+
pqlh6qhf5xO/mukvKq44+8KeHC2U26MbTb4sXYGdJhFxzINXnLhTqT80QvFKveQVbvnlHAIxKufh
24fRRU9BregHE3LAGpv5q2Gdtb48YAvHyV8CXciDOzNL30yX08LWVxo4wmVUOxduYrL7wT1RToRz
1JBjTX1bSgCidvMU9bO1P31LI9pq0Vx4eYDYNHkLWvaaaNX1DDCdM5QX83/Qq5HkB+zO5lmQWOXx
JFow/iTGobjIhvit9/QzWtCnRIKCtFS89rTDHOMWeDZYHY6nad7X+b246z2UGLYevo0xHASnd/fV
EFIJqUOo6AnLhLGye4k0YZH3zck1q6fULJ/KiBUJ/U/YeifN53cEkxkva92/SyMTTQke+CJ/gz/n
meUVx0+C16Rhn9hbZzfcksiJD8+Iybo65N+ggd/8+KxhFFOBKYmuU+HgVdXrJ+RzdykBmHZIJFrp
RV+pA1h0Kj+SRPuc/wPL9vntIxtMISk90LUtKgcze8j+2lbhWxAnX4mWfBRuuia8FvpmzGeqET6T
VbdysDdlXT6RLXbpEhNmd3wOk6ZYeXl3GbD7zhT7bIrfhiT89KOdbPy7pjPOkwaGEenn/BFOp6m6
LGLn2gDY1mFsow0niXOYRcuOfhb6q2yMh0w0RGQ7e7jtT3ZunU22rJo3XHh6t3FBsGvDxtPcy9aO
3syRVyk5GrMuJrKm1/ulzdvrqY262L/LPSpOzwlXZnBg6enTGVmHzGk/Gj43vcKdlSQMmngn8Rgu
XVneAM1/MpWl4RjX8RRZ9ZMwxB1anItCrIBGESHAxZAgKq5b6Pi6vVXYhr1BfBiHJNc+LSv56kN3
P3b5F8tfEI/uObBcSc/oXiKluJy/Vq1I3vyxukT1yHsowVIO70nFlYFFY9tr6S6BNTh/gd++ojSd
zsJM3izh7jtH7Cs/WTXisZa8yMhfq9C/9aMa786wHmX6pTIeLTlZEQyKqlUQqBu3qtAuivQr78Iv
hioqB1Yw9O6VTe4SEWhQfbzL2T7c2M1mjJNlndLUlNNwgz/itZhG2MXdJw/bG2XWZ4g9b0M3PSS2
d0XI+Cnx6mCBrGFnyJolnhiu+9Lir+AR4kw6QO1wuEn0mzKonkLF+8/GB0tDwWU26mH+s0Gkn76P
k2ogSXx+ghRa/Mqqf1eR6NYYNb5oiipQBdy7oWVv5xtnvg7bL9+p7iDr0mqph/rRzfqP0A+/3Cb/
crrkC/zwQ+lRC3NVv+ZZDVjMwp1W1IsymjPLR1ybvkfDwFPyuzP1L5Rk5l/IdjgGHZhuwueM+vmA
CkhpczIN3Hkwf+FteB9sI4TEYedezg+esLdZ14TXU8SUzwi4gvM4/kqH/NOvHkw/hGJunMOKxNcS
r5keLLUQ8h5wOJ1ng1+CVgz5sy5n/Rf8LSYNO8XPMjCsGdCLBKc1ERvOTxqtLrISJ+3TAWYl4ySj
qvJ1EiCFKXp6DBHS82IYXGcT6F/a2Nmo462z4NUxQa+qNB6IeABJZsaYapKA5ZXGANLupLXNpdYj
URquNHMaD2KEIaL6gihMvbDnxU20NJjG7cNAEdzuOyzhm4+J9e7OmsJnciVRtIzZnVM0Z1XlGxG4
ah0ZyGZE1PaLDOn6uoi0ZGl1+bs0FYmGFVYyWqBqWxaM7wxWu8WTPgQvY2qfR02oBUT5NbTBe5ub
1s0EZ5d9Zfb6RwcSaGlE2nk0pstqcC4HcikXMZIjDAj9Qx82H2bEM0tUrcnkYCFCCzdXyaAZySRD
VY0n7yTWnWMRhhH6CwSujEombptS35p2QvpgJoikIlzZo2kC3IMAZnKGbUIYNc/cHTAaH8cwKdeu
pSY0ZgajwpExNdlbyPTS9eg7J54gKW3l3FhP5TGL1Eb4wiGfEE1JUZpbqTxQIrWO6dB68nT+MlaW
MFRSXpE79N5K19yHMGGQgTzcW1lVD8ZBPlIhGDuXCsHqe39ZI+anLDqnepitjJr/pJGPOaemVfFE
p4N6yyqMv624j/3oEuAaZOsY4U+veYv5aSTK5IvPYkNbd3JS764REQ8yorKcIfMZmhzMJnnPR7YO
qSUYo4f9dopNJsStr7aZCJ5djdV/BNK68kS6MgbzVqWhtTGn+oqwOwMbJM/jPPDYF1Y6hz7Umwwn
9jrQrK3FBbXSAZDLyTnWvhSg19tnFy+iy8W8bWuujWp0dhXT4sAvp5OBXJrVZ3HkmoRoU2pnOUZE
hYhgmRoxtnooYuvcdjbB8C2wJ78QLvBnlpRsK8gNwbMytNGp7O3r2k2SZamYqKi5vy856zD073t3
YOLgyhekR80+LXE8CspHozY+wmbcJEEA52m0L2NBRadEs1VNf1VOMKzIt+ak0FeGtMAHNx4DVrRA
WtJzuibJ1VQUkqnFQ5zEJK/nh57zeZlasKNt5F+QciE0KXvFLalmIM8yhZeFNYMnUGYhSUvy+iFk
AVWZ64qWbY1JBQpYw7CuzBmUhsM50Emak3kDWViGyzwuAI88akYkN/mcXkIRh8YimVVsRJfECZcb
1LduTJb5iFjW81R05TBnqOmn7dTw1pM2ZGsg7WSlMmPtwPusoEiNKV81Ph1/w02GPZotCF+tCtpy
h/jv0cQmbU/WhpEx+T06u1RzhNBOg13DYL9Q8qlxp25TmcmOor0iWIUdAcqf/sC6gaQLcxJE3Q+B
sX7S264Fn8OA2yefxgNSvjQ141DX5bTIE+rHLPHgQwmGm/OEzhvs29B6diVCn3LsbtEqa2uLu7wV
tjp4DT6aWtt1UXHdBhbovcm/Sxwfh3XDqgDmTY0tyQmOlqnv/ca98fvGP/VOeo5sPbpl7Elu2cTi
f15FZ2WeLxtjKA4i9GF5Rf4Wy4K7BVxVrPN6mjbWNOnr4v+zdl67kRxbun6iPEhvgMFclGWRxSKL
LJLFvkmwaNJ7G/lA8yLzYueLlAZSU0L3GeAAe7cgNVkmMzJirX/9BmnXwsjR8U5jpG2mQTNwHkpb
mGcqS4dSSO314A4zoWVkaNV9W0TAmzUSSv+ajn83F7GOYFkrtj5cK0ZwMnq4lMSdZlu9gpiT+4S2
ZslTFqATQ62iLfvCRcgwiXuXcN5V1YdEy2EpwAW6LwpU0o6eINhtgZBwGh8gAS4FVtVsYBZjC9E8
QB2Micqjb29GRPTs/MuI+U6Sli27mM+wwKWhJ+FWXZdDdWdmTPLqKd66CbsFvo0QyHr3pvT7q7ZW
km2n4ugmXPvGqTzczniWIYSgC6dkWo1dHK6rWrnzhZrDHNIOvspjHuof8ei5yGUjlVMn2hI9d5MN
hX+NbyKbPEQ0KlPVXlmZQDUOGw2MJ/U2eke71JL0rrWMRpupxCw670iINvB1UQq8xUhg2VYEpgB+
t+cEauyVUk6Xwk6bNclx21btnVvbMkmQycZ1TCm16KwIhg9j4G1rc7b05D6sM5u2azJVcavoJwww
rssyta6KQeuu7MI7VBWZlGWHzbMoZSiJxX4xm7b7ZXdQEzzFsGlIuxp0ZBhvxXRviJpQAXxVjTJE
c52zyRDQxFzEh7iT8L2a4i6FLbfqwxqHFBAaVR7K8/01ImgYpK2E9070Ypp5BaSbvNhG9R6JEUQn
wC6CImAFM0ljGqXbgKwOU0YPwyHgUOWIB9wOwias3wqLRM1SGMPBT3ktwueoCPgNWWlXWuuumoY/
orH3VoDCbqvLTbt7qosVFLTySk/YCFB+EQyEczuRUmGv4fjvoX+rMvV5foU8J1oa3d2Y8kj3TfrQ
D92nUBl5YGJwruixFnXJKNbFk3qNx3SFg0KJOhkjgxfh9OPRvKtKlbiIzn0sAjw9vIm5G+fYNk80
pmKW/gmBhnxsXM8A8vzgiUG9slbNAI17GayjgWykEgcUwgyuuUtwXYjExGnBv+RKCsN04qAe4pd2
jJWFEvQfhcNXNrHNIIfHw+YKH8OWUejUtIwPx06jNBww5gioMWJrOBpo9Gq9r/c9J45Bg5i0Babg
ZGXEpSHWnWlTQ1tNvnXHcRMKDQcc5a2G/YIFkYpxmO2sleKQ2+CbxaQR82zH9EpBRzKnPGqOZQ+v
0AnCY9LUSP3iclPig914APnuRIU1TDxdtpl/JfGEfB0MtkxQylupkMg1kUWKxYDdK7CWSxh3L4GJ
oFKZ5CkS2WM5HvajDe8DMswI3zXWBdhNHwxnQpERGk7YhY0mbQB8P2SBoX/ticBjtKZLnw915QpY
nlSkOVh0dQdu061bA/xFcUIsNASiU930hhsAyM5mlNAnqr1syZNepwzwedfpgljSWdp++j4ObO60
ZCwgGh+c1O6VaFJ2LT78CHKDJcRwZkYFgJEE6PGpe4u7+M2UQArUjYcSRzuvbj+iAr5Dp0JytClz
cdX6ckO8QBl2wbaGplkxDtnGarYCge+ZkPLlbXd66QUOF1MmqKIHb+G2+Z1uhmKNokpbxOXegTEN
EMB7oV14sNLD1OknZcjFSjNxwHDMiJ5SJSiTZ7SFSMyzJlsdlykm+9dCRteCnepmtnUEgwOfmLBF
1eLhaPWf7nKoC32ZyxWVkM9lCe3VKjH/EGmgrCZ8fS+15WM9aCRvrUcFWA0/0jhiYukBTjVR+8r1
umbBH7FRz5Y6BmCLWu9uSy+/Z2KgwxMECBrDchVU9SLUwo/OBIrkAcEewRJM+cZnePNHhyAtusPU
8pikNXCw2PFweK84tOS1ZgqU4Bur0iOWqcIznxt7q2NQLMEoYL+E62ST3JXcN1KU543BF6kkN6mh
3YRaqiDT1J/RHW4xpmwWRoN5tgrQkRr8Efhss5FC7kPAMdgNG8duYW9KUEavgidZ3cQaHAGv/7Q8
HlObPlLDlHopo7qHUKbGllxVvKpg3OikzSFX3qgYEvLwAtEHWDUTPZclOPFQoMbLHooRNRPJ39qA
cIGX7wbzKMtngrc3ArOIxQDuMQ7bHE7kam4qzKaTjhMYQUc81cMEVIc3I383sCOJiujkQUfiAI1R
oabD6jEoHXK5GEzP9D43DEvE3f2q85OvsnN3qh48kbD22rj7unZ3RW0dc887GcwAAT+uJObYg3Zl
5JNTJF4n0RGU+TBfrh4t7Cpr2sXUtbu8yi514NxpFKhAbynAHQ/0nH+DdSvNwABYMg7NAwFDfxSd
lakeS3w26wmWjik3Q+DmTQCRLkjBlaAzSAj0oeIZSntd+rJhyeaLD6107pKeO6VNfgTMhkqUFPYJ
Rsh0IyRWNFkViy0bLrqq3JQFNzbrKWOKkVQWotBSHOqWMWEi4Ddf8oIb8hZOdfXZOMU1bjDMamyU
mRxZbeo1TB6Sr47/o6y7wC4ucmXv14CE6sg5eat6jLEpexZBbjTYyHL/jVWrNqdG9GeJQ1EduNKt
cgNqcqM3L5aaHCRQ4TX8aNuax5E+KM+ji9DdkzLZh96uzkWJNZzinuR/E4N9Z/hIxPEBoVy1nLdE
gkFW1Z4lXlql1lHpiJHJgQnRF+BRZtrFZb5CeceXryP+ED34DsBZaxRfEevQHxjP+2Cio45ZUNv7
r/iiqS2rZGSiXAt7nY/yibDajTaVW/lFJsc4OkN5tvvmsbTuTf8GdtLB1zD3Shs2F3XgtyG670b5
QMn1QG7hOgbObRX6iLmZqPr6bNefU1dCHxfNOfL5xXTKSTI2XyS+WOmjuqhtYuPGj6HfdbVDI2ED
kDHgdhmem8faDy+DxrdpnhkyF0sJycUQVJAPuaeskMZWFbPo6QHC53l+U/TRR79UwGYD6wbuRNIH
6bpMeMoycawDGKGyn/a4FYqbIgwh5zM1Rm+Jhemnlo5PibuIsUndDD00O93rHlonTRaWo1Y85mVx
1dvi04kByzpFO2diJBgE5STFMDUN4avrFq34igkhSvzQrulxFGNDTW0uLD1eqRWLL7bZ6JKsOSuO
fwo9CvS4ZSiGXAGhUVI8ZiPfT94+iVoGfB2il1f4zKwdgOlS3mS/YEXCyl3LZ1o0MFTM7l6vuCNl
aDJp9N5jLBvGRjQLXzbfZiHr7sm+BQtZFI72YeHVncFWWA5O3DFTpbUv2vXA+UYlkTdLq5PJOlf4
PFC0R4WxqD16VkVVV8lo3NgsxqA3PjXlcWKMysyRPpIONq2SbJFYxbknanZpjhlpLsOL5TsnWNZf
bcw3Sr0TUAZWnGTYxBrLwWibj8SzCFkEg0kSllfpskOEPVsn/Me+lU3VdM7JR1xgBxvhPl6utfo9
IVpsESCKWwQJ33BK+SvKk6umV1aBU72mieOSd0hFXJf1WSINKPYPmpveoS5DEcPT7UFTaANyoEwI
Zr35Awtsz1YwpPFOY8hGIZEJvU4uGJu+1tYyrPl9SLwsPQD3ykiPZQidzqPIM9T4K6w2eDGSX2Qf
cq0+O45zQvz4lrGdctIaC8t1H3UKVs0FAg8Fz7RPqQIX4Vi16quv7QvbOw2d1izUnAqroqdNRnQL
XYcVB0mf+mawkq2pw0Wiedh5SnCbhDwM2IubrcM43T5I3cZY7zSyUFl+8ZLfPA8T5womtVdp4wUQ
kUFhwE7zwjgiznKn+CJ36qxjxTVje7FVZ61B+PJNOCVNtm+4Z/PWUATtVQxR1PHYME3H5+SMwh0a
/GUS87xGVXNuRXLbm9ZtgMBu4dQw/8LxtcN9EStpiK01hMUsbDEoG59EHG/Coj3VZApc2TknuOUx
NPF7jvnarqrb5AW+Z9LE98rI+oI4zSLzCmfvdMVp7CH9WE0j7klHoD0a4IgXTtSscL61cURxVKtd
IWolukVU24psqpWpYIDiO+qjXP96I/MzulJZtyqKMC57dptV1EKai4O7V9q7vux9PAjEzqJDvSaB
mZZmsG7Yi83GHq4Jmhtv1LS4MrLp0wrKE0S4AkJJ+9Aqar9PMf21pmUTKK9uFxfEo4fNQoNCF9rZ
68TXBFGs92FP0+XUUGdzzAcopLDsJuIG02Qss4Z+3APr3jQl1sNkhFHmNVSzvNKw0hT3tsBvS9Eq
ZpG+vlCL5pCEHcZGsf0AShZcW67/O/HpPyWuhLV75DFIsx4NW2eA4r8JPFMnjalUIGNmZraPJeSc
kpm67P30hazShbAkgip4nutaO0Y+fyW33IhBJg+1tlIndmsTKtdvwPV/U5cxeEYcS04VTO5vxjnB
ZNcKpha41TWUCBNsRpx83kUC9ubZbG+xwLvOTd4gCbz5E1lz2SDvc3s2Y4oU4IFlYGe38yiPEmTE
Kl075hUCABqTwkrgXjNED5XiGQeTZP3rD/+v0jhHNeGWo+bVLSm2//s11byibFMfUxRZFFaeflJp
NisMQQJJykw3fam9JZq1k9tt7OLdCAlE2Aw6a+U3pqqaIy/Uz3pvS7M8ArRVi76GT/TzZ8k0JalL
c4Bs66u4kZBTVnqBWJg+ZU6GNboRtV9FC8VMKPvaTC8qVWgcUy93CUhBZnCFCJISXPIs404oZvVu
MSUeKDyuG0Q/dQestu0rasi8BJG1DU6wqrwRHuMoM6YgJj+Bhz9Qb4eCeWprPBlVt0V9QihgitlP
C0BaU+zWIx+rlNzduOTd/BJoK88AP/0cq3Wqr+WU4wGZBeKp9qqjrx2B/dAFbievQUyJdljviHmd
rIPhYXtS9RZsYmcnymyl9spZbpAu87UkdE7VKLf2gnixrL0OM4ouwt+8P4Y0RJLxCRiNMhCnHZYf
WTgVQmPszQzjtpCfaD4W7ZJcTuiHBdV6qAFUdPDJ+1CvV0xUQrBbBC5ZpFxJqItBcblpNRioQfca
OJzr+jQ+po523dDtLjt59dQQWmFtoQiIRL1DhTgy1pC1RkPYMhQmI1VAscRWlN6NqBNYvkkJ8RbY
hXtBQ0ZABHR+d+NlxuvQ5zdqF7EjiZfKTeleaELDRsP3SuFetMGO0hB7u4DDSg5zo2DvxdEjgC3v
J2s51S13XYP70ySf/6BPJBZEPNz4jjGPnlCdDzYHJ6i6PIBjI7gDq0QmPP5oyM6mNDKPiO0WnVnS
bmV7okl4ozA5BSaG3ewxQXUV1PmO2vuituwg8qz9gsB4bnRqTHKZYaKv3BhfhuYxKh4k/XilyyMa
I5GDCSkiq8Q95UHxu6GetHn9/riQMcWzq+smW883G9jYTGyyvyEj5Cq4lye05dx5pJQ1BDS0xBRA
ofYyOA3zzUHBcCNosClQiJQOxyvPnB6zHHymbs2LI5CVR/Z1pAyPUQwxwWOpzXvN/wc5EG4c7zgf
19iZtf95G73XRVN8tf8hX/mv/y49O/76t+1nIS1Fmu8/9NPvYOzx56eTTiQ//ct6diU5dp+1ePhs
urT9Hw8Q+ZP/r3/5p7cJJkF4m7x9MGKAwdPW0Xv7dxoUuiob9fGvnVEe4//+r3/QoP72m38SoWRU
mWEQRWZTuxmkBv0PEUpT/w9sJpRCDHgl0VFu9H/pi1SOdozu/vwbFspfaWWWxaEFpUpFEMQr/m/0
Rd8mtVJeBJ9KxwNakyeKbn87CZlvRu0wYAUdU3sohX4vW9V5cGTp5dEfw6t5JYKPk/PdOi/DmDw4
B2/MMAhwdNpoyd5ozORHqA63UyKH0cloIeQBjawMAlwr86Yk0ZJxEkFFXU05rqNCTKwA/Uzw1ci2
vvQGZtrxXaw0UgmYPrboE3ukvGlNo9YW9F1z72M0yQNuAFhYHXPW4yoqqRhLJdwUHvWMkAPQ0ZKj
0jK4iQobtqIFVBFNzHlbMJ6QGZrsDTGtN9iSlZMQNIgjzz6Gfk+B/EqVUx5GpfjdQFyegn899vNF
Jp3NwOfctHRYbN8ucp/1foW/wYDx8FYIEJdCFs4SIpl3ncFLb5pOu0qEf5rKeD/2zsFJHzPd/ZTN
w6/Lh39GiEEmsGxX8uxQqGnfLWqyWLXdooZSOuMdc99fEdgp1PIax4THVND7NAWC5M7TrkvggmCo
3rPMfjTM+tNx7IvR0byyQ67MTI5vVTbXKKEIwrlUTcD0kDEl0Nj1RcZA5Dcfnofl+5X0YA3qtoWR
MwYz35xZggzrnT7y++VcCMwTYph3RPs++VBOHRNfC9J++QIRU+qEs8eZNh2Zr0D9IBvhmyXqTR1w
DgWTBTXJoDJIy+ecweJSlkhDGH7ZJDiEYGLGyu84S0oinchcLX/n/fIzRWJeEygQLSLFbUfFB+nb
UUBawGQGXjqgcOa8k0NWp7NQrgarILbvwp6zMySywMIrFuXzF+lMOx3pjgsCRkSsE5x0wzmMFk8f
hsjY22lUXOZ4NEYNDE8+mfaY3oGpk1fDQ9kk0KH19mwVx9jUz8R57vWoOmvVuNec/jOlI5ScmIYe
1oIki3oFxOndGVwmWrQw7dDreO26pxAr8tyLrpUi3bYTGgPRwmFmBr4UBgS87rMN4uff3PN/PD2Q
SNjmoKrjuMmO+f1KTb2ajXKLIunzptCyjU+vpQek2SlUt67X35tF84yH34MtxJakTrLt0pup71eV
RiKCJYFDiGkZYGOoUI3ILqMbuCikf+CmET0rWfMETyxa/fqDa/92i03EoIaKlxqWpXIx/635Kfoc
8fqEIrx2zaXSpR9Vnn4NOcQRyCMSb9KzTTBNaH6cXeQWZ0Itf+Oj8c38R64yrDMs26JCx/2HRuzn
j5AoNVCZ7kAWVbhPGfUyp9TJgdUYd+bW/nLL9j7RowuHw9ETsBOV6aO5Dw32XZhJh6HlMv36qsiO
7+e9kE/EircsfLJM4/v24zO5TDA670BdSBxMvIPEoyZWkdI4Jz/oVu1gbKM23//6bZ1/3AzOTJcD
UzpAey7tys9XwtFN3W9iYr9tQacu60DPGa7IJN+GLZRYfJxBOplD5m126ZiB0TX3N7njvNXY9Pts
FEu9SC4uwj9bBkqF+qWrOZhsqzyPBeCt3LyDMj4UUJXcKLmTTSCkxsA2t1ZsHvqxe1HiASEcAXEI
JC0gUMlPtOv4yyN6KItBNCB7qtGBjMd9oliHRketHwAMqsdOCy8OVFGEaOCHwUXj2S3jbO1Vxb2v
wepKtT3jwt18Isq3hYWkLoLLOHZnwy3POOcAPeG3vmwTeEXRcmiih8l4wSfsI0JpHyD4CmCVicE9
/fq6a//YsWn6XanRRhPNU/zdriuNbTPsPb552jBrlkQoqxkutdsdJYCvtmx+ZB7t5eOQw8qFMEHg
gX2pm/Y5FrSEBPbNXDZJBZVf53/98eRDwlOCAR1RJN+XRRxl2KtC8cMWna2/Z8qiejs5XGlvrDF4
UzzlgaErmXP4meFSuR4ne4tTeryIDPVgjSjIoAvP5MxQbrq//nT/smh5Uli21A2kR/zjYVFrlCV5
FchDIlgbGWs1BLScmWSYieyCMOxwnhU83Z61wmUEI1wumd6vSiq+hdmyPxqjcWcmGXrdYp+5+Dnh
UkBNXHl/wuoSjsEM7EQM/F1XsVfOvduopgh3ii8IOUDvkJwdK764IweNBolE3ouULB20OjOo3vvI
tD37U5UI5/wi8qfs8ab0itu0MGFd5Hs1cXZ2wRyEYUooiYkwi0Hx3WjdSQW2ZKemEphvvZRk9gib
cv2I6fBVjFKYJg9PthI1LFE6ET8kf6AZkHXZ6l0dYGfX8zUELNpRdpS/vgvGz1oB1gcntOHohu5A
ZWQf/VZ0lF3SjgYJaH9ABFUDSmt+iBBnix4vL3Sm+UsRACNNDEnmfj/CXYT0zHMom1Fq5VMw6Xu2
Wh28iVbd5ZlPbZLb0vGTtDtwAgK12qA+98h3KWgZz7aDihspC6omNm1B3G5VRT+cnjN+wDUHVaJx
2zZY/8vRjyOuS1/73an7M7Lzx5c28Rjja9vSBE/up387vIZudJIkpj6ReO6M5frJcHDNTc9plenD
veH/MCSNXY4J5Q0EHjrWUbZT4NlmQiL7E6sBR9kt0MU2yfo7ifb++tb804mbWwOuyCGrM7u2ZMP2
908JkTpPzZYHJNOz5TD+UJrhw3KTfcjsTKuQhov85GPHEoHnaL87U+Yb/9NZJt/dUB08LrV/qeGE
6zGk7uXeJovmkExKYr2YUmhMAOZpZPQSq/6zq1V0UUT/mcc+mZ49gxF/w/h/3ajas49xkgT90yTf
V4aHPkBFhu2cNI9BZhjDVuyv5Wr/9YUz5O379tFxleAI9iyX/821y99ub+QK0YYl+a5QUnxbvNs2
wJqjQw0l4VzOc/GyhktO+d/UsA4maj9ZREkFgFI6J3kgmVxnI9SQVg0sW0/LcStIH6ws+MJW4msI
0gseUYF6rzg8/Lb6aJ0U1BAWi1+VJek8xvn1t/oGjc6LFq8O9kkN70kZ0PvzcqicVHW1EfPfrLOO
85g1hskdDXBjdFtB3qMe2gDIvmXCoWMiuU4kb9FNjpXTpFgjAcf95hNRpP7LlbZ19g6CNkz6rm8P
UtvVSWeHKGsJWBktu1iPca8x5dK+igg+rEn4yDKx+gU5W2FvEFOgAOn1jIBu84wTs2PQO9SVt81S
5W1eZzN2GXnsgppWbfRSajsc9pYwo5xNyvZF09prqXYJ82QXN5xRZuAnqwHvuAVqpl3YNmdJSqh7
gHWzR6abl/CQ+r1Ix908G6XRXtZhvdeU9jz3EpCGuWiRtR0ylonkkXt+c1bV5GIhriad70UJAK1M
uRpqrLeriChT6oyLhlIB3gAx5TeTxSBeMfeo2NPFJAsSN43h9q6cBvH3POMl/4WwGXK2qJAOYiyT
pS93Fs2CkZZlYquOMKeMvKNqqu8wLOLkYtweBh3cjn7V0+zMPKRcAo+I9ZmUxfe9pTzJvTVGTNHE
9imKTfYqs4Iw4exCDfWUnoEAePz4jE4kkKkyySSwelBFqTZQRqzmGqM5pEO48ejFZn1R59F4eog5
q7Z8mVkYMy1WqCObzjIZi9s/mBgSCW+YsCZB/igHbyqJOXEenuJS+RRoptOq3HHtzr5Fk+dMJA06
N2VH/SlnCpEcWec2rKI2p6A0KgzQA+vayyKxGEb/h5pod6oiloFTvOgZ9hbaasQXcsxhMXOnuCMl
QEziaegbKHCTEBzasx6QOtGud1W0xLZ60GX/acJ9iPnqY6lLggo6Fq6hb5X7aoS3k2rTXVH2N5Zg
Z6vQuC/xbKR6hwCUSPIno6oA10lY4hWwfhCwSAoVIlKTr8kP2FTMc9ZN9wGMudScBDsYPDggR+4h
VQic9TFCEo1zVWUmmqESYaZsV+Pepx/ggzI/LJeEnhTJqjJdDb93bA7Dr9HnB1W0VgvyCkgZyc55
zPMyz2/ywpWphY/zmos9SW2wcmACg0QtXnamxpvUEnDlGY0E28iNLmZAdyQ7tHxQb7x8uKvYdeX9
n+iNVB/0yiIMlgPhUACJL6kZ924ieTJSBSBc/vBDaNRNta0Ho8TTjS+TJQWA2KBeVAEVepIqVR8b
VTIDWjflFlOQLSut+xHYlbXM/B5BGKlIWK2lzcrUXcQlhQG1Qps4hetways57zCke2cgczQVGAFa
WdMztWQr49XXpCTi5daKVaWr9arlaYCJxuS3SsNDzwxdraJ07dvtE/L6giCnRmwm2370zm3cehv0
Ec5CGZsc9i1jq1xAk5+IdJTmMVg7wOQ5YifAEMYiyEw1qS0NT1kMOBAZKRdx8nDuUrR9bNk3KtY2
UpTBA6OGS7WcReTOc1iRWOWnw8EszRumTah1nY5p/cC1ikjsgbI/mvtUK3c1KWAV03Ph6J8E2TBD
cYmyJPOMfGm11q7NhgC9LnTwWpxYm775oELwWdnhQRtZtH5+3fnMT602KbZx0XS3yZB/2sr0ZRdW
i0Cjxa5VvA2p2NmtumVkDEmJyc4yst2jXj2YCmllZurfqvX4VIzcXCTedJVI4OFxud6a7QgYz7Bv
2al3hh6At3gwfZzI6Zdp0IPzBdV1YRS3bVGJWwawXwog/45YMGh+ubZCcpAuTH14dmyQMmxGe/jT
K13r91nsQifDvQ6Tj21bDIhQQvEU9AzKzBYVZaVhQaBiYhFOtmAZ5gfhDHeGm8N1woxpqeIjJrxo
vLaj5LYx9PesbsI1Pfm91pPqRq23UHGdX8BrIXJBTSDLqgLiTU0kdlx+hpjerkYMO+ZJjaQcSaqR
p1tHNXS5w754J7H92OeRt8kd9StAXN+JqOfB7lZ6xZ48NCH1+LVp0UuE08WJgy+nsXcz0tjGjGvc
gLAp91rWECWvr8dPdtR8Zg2bblqG992Qr7E2uiQsd5YjskOLHQqrkchmL7PZEaNReSttd8c9uI2d
vS0744zd2i16sDr22fTH4IgfUhgnDzqJbjlBh5f9M/xxml37IE3sJEmhGNKvyOeNtcA9lPCKeIiL
fdNz3sRPshQraQlnQq5GmsfoQEmmg81MG7le/DzgLfrHb8tJE2J1WRszKAErwByUha2nXb+UtDD6
qT1z/HcjpzFYWIX7LukUNP8w8MqHP3BzXiMbgQGD6p6sARKstaNRJ5fckBnP1aYljkxeMj21ThKu
MaaWfj3Fp8+5qgt3J0/TgrhEr0r4OdYUl1ayxqQubJJt9ig3qrFL98iJZswJ8Szz+IyNfr72nZbw
2DVLfSQcj0tiT8l+/tuqV9ahDi/GH/VjJnlbUlXpCX+fiPylB7Km+DfufXGGQXfKKma1eONlk76E
Lr6VOI8sx5SG1jWUQ1bdRbecjg3hsNYh5mtEjjxDJj6jwlwgtb2nmKCfpdxxjWNY5d6iTgxpvMoI
tDKzhegalb3dYWA28nx0Q2Ysg+DBxNcoUYjC8wtr2fRxuyflmKVdawr0hw5yvIg5bsYtUY+dxg6g
xAw5cRGBowPbLaNqnXofs95kKyvyeiIyJUC6U6esuZhqZiYHzYdn2FMvSImdXqR7iVgVEj4gZNFp
SG+b7bYoGiyTZU/vOtNzTL6LjZ+44xGhQ7mCUcWX7I0h4J7rNt4zKN4brXGw3fgi2RKjEzMEMQhw
Zqwsb5IPICenM7L0is1uHzSwastyDWK6mclPPtNLQ7+YPsTnOv9CxLUXrDvoQBCjGv0ofFYNsuFB
ACQ76TKIYbXlFFjyhJscKLAUjfAet2kw3cFwSqlBFhOw+KwvlJrlNsj2HgS8IMWu1g4uuZxjyEWZ
OggNmO/nEn8Y1GHB/PPHPLbEiWSj5+0Pot4BpmOdEJFgNZdp8gJ0Zf+q+HsTFE0De1Jt4vvK8W6U
8Oxc7NqFcu5JNY8LRqSlKcb7pHsSGZr7PICRnovoGNUdLsFkfc1sRqFQglo4xqQifc1JXHGjO7Ik
NxAKAwysmUpz5zDioOaJE8KmR+Za7BF6irR57K4xWcWolp2ra+8I4ek8f63SRxK2srLb8oE5/xNO
EUD3X3HXHihNSLiGw9SGX1mMClpNeacoOIK5jtz+klRY9IqSiTmDWQ12wCvceL7yiaTDyH6prZpn
LrnSDeTDEttJEuYSpTusNX1EyioFxIqe0mnjNqQd5RjDkAJs0whuFae5qRr7NN8dyQue6X1gZs9e
M94mo7fTU76JISkr4zicBmsjKSySwMvJDyiOYtEP0i/2K8SAkl8qxQRlXw2LTIaHywuVMIGGq79R
K/dkFUSpWYTbjRL1wFpkSRoLhiM9ruzx7L2jMoB2LOUjb6sJOgrtSCXaYpXD5lFLQk811LTZBIIq
JHvcLA3GB9U2DV/zdMQlgUuG2TYfVg45phToMjV/0EFuKsn6H+QpEHGv0L7jV2w+SFqjVCTLnXT+
p4198hBdYcVznMnEPTdPMZRPCaaiAU4rcScxbn98RCEGVRY6itrvFEuBNmlTcbdE0+D/sm619IJV
CCxH+ZagmnAOZ/k1CmQoevPoSSoWRa1trULZKZP7IPKvOrcOSQxQXPvpxcMmRxnqBwnKSSRd8hAk
9D4AAsBZYz9p+kuBiy88cfwKI5wouhSbMfCMdgNFe40TBT4mSn3S7JKUruxpGIbpyoqUT6ey4VwC
PWAapOA8OpNa1P6cMSda2lQJaShgX9LLzgdX1icPQwO7sLsfAlqkWGuNRRxjdhh3B9kLzpzkXHIk
AhVPsiAR+1nnHiqVS+VXoeL28isfkbTep8izRI02Jj4Ww3gpS846yw0IFh0p5hlGWRWY4/zmgMIo
KLUXO1KsbeFDGbH0ehk1UHdDMV0HXbO0UcJsusC9eGP1hkmSt6ka985PjHBd9rxyo1nwBVtrUWpg
mkVtUh/A1hEN/JqcNTLX8X7vrRHgUIPL8y0IxEuR5a8Sd8Igvu3UVUTZPnsK0PBVkuY8aVjxllm1
skb/KU8Iuu9jLoypDZTtabfOfZ6DIArsRdiFHwR3rZWw1XYhlKFCUKkqutEtC9r5wCYb2reJebNH
Y40hJjO7LHlgcK/gIYdZWO6jzgk77I0aumKGp7wkZLiCtnVRNmTnzuWMosNTzAyYt/qUoOmQnT1W
YVLZazJXBSI8aqZ1tEuar7qW9wlr7qiDoOiV49GdxNl0cA12zQ8J2q19/XOs6fXnjQJzxQBTZvLZ
0QjMs9opnCAKSbG8HNqyRZSrSXul7XUXWk94UeJhl4eQFxUNhhHB/gFzddYBrkjwUVvmI2iMnN59
7IvqSp5pZQgnNvph4w9Wylkbp2W5VF0+Mi2TW+AIAf4D5vUJT7UYvBtJ9PUlWTulihpcblxonsao
f3NjtMKd5LzOgFI3pu894qUiUh8UytsFylUEl7LpdwTiIRDGEb66DfHcdvEvkR4TuYSBNVyAI+Xd
C6L7HpJqgpE5wXTOqVHje03F5kFmbxoTdFo7Tm56OGhCBVfI3cFaDNh5OKw8LRF0vXIzEgFibHsZ
djg0YbZ8ipP0SE8gpyVyLkto3y7SoFxpOfSDQLUPVj68DbjyjZBVo3g4EkQ3QlCTnZ6LMm4yrKW8
FzACzhIEhvoOARWTSZzXqPeTDFu0oX/F4gA8brI+I57CldeXRHL7uDdJgVhv/CCkLOQUhS2G93CJ
9phIOP+Eauu9NI3bTMQDWfWkLHhBD8uYvqSkQ5yVcvOq6IT24ZTKU1W06kaTnp4OHacjIw2Rj61C
EnVTxdjhtgge7w4IH6az5iMnw5fUXbk1NnKaSwOTQiJdNQEWAv043dU9xy6z+4TdyZ6u6mjcmZVz
yxm1iTxwNtFAu8Kx46AbmULOqHpVtyjTS7Mt8EeuSV2WV30ya5kgTaEmTB6jS6bT60SGdSkn/SVK
zXppVsip+zumzRgl6157bzLyQizDH6UD8UytqbplNTcfvJMKeaogzEK6r5g5e0RXQ5iFD4OFtSNZ
bloOn6R7mplzRPEm12Hon82WvbAoOaNydTplmNdnDZebTpaYckT5rVL/GGXJKoHaeb4WluqXcMvj
TCvsTRpIo1vTFCrUq9AFUe6u7JrPMvl2hVMF7Hm9Y3/IteRs+sq4FdNwmxoZJOUs8ZdF4F17yg7f
jeIqqsk6RpKPondIpisEw2rYVpv/y955LEeOJWv6VcZmjzFosZhN6GBQRlJvYMEkCa01nv5+juye
rs7qW3UfYNqs2pKZJCMCODjH/fdfwFd2+pAshzqOtqM5EKboWVT4+efodPp2SHDi8iCWQcJdm+3Y
ryO841fqZJ5RlbhwrcnCjeCML5KKls5UZVdYFE9azgfraJ/q+EfteBe5dC4MYuLe0O/NMP1zSsWF
cFY4PruE0l5bqHhx1GcGgulbEfkfjW4+UONgG8u4vrT3MBBLyvJ+s1hPBFJBWxZ6MjOz1rHJta0N
ziwDG9R4UyK6xTJf+qM6R95KOchQ9q2JIvZbfhAtMG7BdQcpgQ2EcCdJ9XpGS0hDw/CuMZjItgVb
5UWLG5QZA4+8ig5mkdKMj1BbvgRUt9wKl6PgTokrKMhwgyjirpw2ew8H59ss7haZAvADbkr4ca/8
A3aQSN1E2UDYFOymYGPHDiBefFw20F/NFAktCZTXZYvCBfwZUWkhQ6vltwE/gp7R8YCwlrduXuxi
RmvIZm5FuoFcLSn/IXGodYmMTpK9WphgQjD8MAx5xPPuuSby2qPd06dzlHBqeuibtik5L6uxrRxW
df2GofqbnfkHxSa2DgviQU0sjG6x6h/8Ux1WKTTD9BRhMLlM9RLKmeUidBlFfIDwrryvNMijC705
xas1DhCcUgkFCeWKhwgWWQe0VAce1TJ1Nmburl1k8CeVj35kujGY+rcJTXMhA7eTKPnMg1tlj25c
31mm2a/nQf/p6drNIo8wAzwIMXThjJN1kFr6h1L1e2I2vB2xlsfE979GzF63C/5dFALc+zqRpLG2
tkKOhdE4xxn/7ihEHORJcRXUzPNjgYmJJ+6m8pw3HHIRHJAZrxuFO0NE4XMXNCgUzS97jO9MRFqI
3uj7kPNdHOnPq459oiv3y6FOSMYbjeC+xr11rRNbspJmLNMoCmwVYzkfOjA50VqYk0fDklpmHFJa
C4+VYBCoaMoh7uOnHA8QlDtspghwx5XbV88tvNwqq26VmKu81CnLceqqtLCKX+OdMJ+sOo12C4/W
T+KXoHlresXGBgrqntwbu0cQH7jWg5li1GmVJ48MBDLBKakNf+sxoAtQFcHLRQ5A6tg2xkWMBCaU
qobWrmyV4WOhl5sRcfoyC3F65XFhIvmdcwrRw5eGnu8bHU99EJ9DJrt/3nCyldO5StmttQKnvnz4
OXXMMEOHdkuBTsTFjI+ORtnoeRzorUK8o78InaE9N2wfkdkpBydiAKby13qQU2FAy87MnvWm81fL
CUuAzXeklkyy8ZoWrVNR8tKW4+8t0ZfWLAhG/KCrTKf1xXlKiH6KqAvcGKfrh1bnrjnoIPyowmHU
nLt9YRxc3Bi3sQlq5rc1DtKibPWV+hUeH/5YIT47LrqutYP43JN37TR8A9PAlymsngYx2V7usmsA
7GZOtzI77SuW3saSLqdQtPuqRqKEJp8myLxdvnlUmw8T7ae0zm1NjNL4POf9ZnZ5hqKG7yxr+9mw
9Z2Vy54JULV0xItQzXMYItAri9Juco2fs7YSJkU1Os8xztbL9yzj8FzKypqzlTTvZKPgwD65rbPS
jmAoDx4DjZVQQ8TmiBB6j4oI3ytKeExraM6wvNv1CsmcPeeK4lHgZMZ436fQ4jyc2v9mTKYLD+n3
cSTDVJEQGGTHqcIB+8M40i4pLvDGH9cyUu7b/LEaSLrgSaEXpqYU0F6b6FmF9CZAgSEkcV3sYya8
lLscWCGVLluAsV5p7v3hhzFad6UR/gCMdf5GgqH/p+kp7CVoe6am85q/zfTGGb9gF+EHgHRxo2TK
QajmbeoegbNv3Up6duCKIWgfNCt78j3tht+xNiPrsUKYKB5fwK2vesP7j6tgVzj1oTCqk8gLIuZU
fz2DtP7TxXWEg8ycF1jeEKupP1xcTAOddGrB7Il8/fBxaZAa2x/8i1oot43B/uMkD/R+59m17n85
uSQN6lJdgBLKbEEesP/Httd/FaCiZMy58jFizjPcQORJMxGyyX9+z6aXVNpd5qXHqQU9KuKT+NlR
WXy4VDVKTuqMCL1g5LAVM0hcav2k81+M+Vc3MNQvOXMKniUqrV+8DjZQNY7aAwIsNxYt5VS+q91z
XlOz/PW10s3/dLHIfYCWacBa+tNg3EmK1Lb41GutZ74Ummcj4i5VHVOwsvI9hCsDO+BV6KSf6sxc
b5mTu6w5/Hdfrch7HzDFwYn2rbFo00mTBZZ2+lc9ZzTqEMy4DkivcYKswABufjB9mspF/xIq9m4u
CHPOa1gD1UjWjYsKjZcFm8ADmbSCXxiYOO4VNKDJoDni+A+ehwiMmCd3q3nOT3U2nseYvVgl5Q/t
VLPCSYiK3CyPYWLs6YauTKmIbVe9EGfzoeNSjCgcFwBcrD4XlykU82xq10Ti1gyvOD7VFJ+fqO+w
4XFYMDyVfcJTickLxhh+czTC+hzN8cVu8rc4wVoqSlHpZ819V+XDBl8Fv/4aiAC/tTNaqQKsfp3J
6DjH+iv2030oCUr5tS8bS+npAHjZkdo6o9KnXPcVRKAGOlL5Q9jeBzCtV07P284MuBONQ5R4I1Ye
tFRvhSzYkuSCGhshyqJ2a7JxG3pN6pEM/C2ze3aG5+BhSFn3rU9HIqgnh/+37B1hRY9AU1vbGIA0
GH7KmHbADEvc+2zswlbFrm2Th18ejIpyyXHYwy77NQMtgLJ/tWBwJNm8JguxigMMtMpdi6XfclZA
1cT43/oQvWcNZrc04TLtYBRzhw3TcvoLqVbKWC10jkKrWS5DThYyXRqTTGbxyyMYinLd9m/ngX5I
C94WlL/T3XfgircKdJUe4ijM4hongEbRrxekULOzo+vju5wLxFLWHKSlbuzrGXaKXJPCfUTqC2Sv
HX8dRUxAGsoXOyA43HNfBa9epD2z0d+kaXofdGDKC7wZecFXshA5Nche0nMPjJamJjxCP0XoZ3qk
Fc7YUaTXuuA3S0G8iIzg6JRN+phL+1YneP2DZxgKEWgDpE0B/R/C1L6Vpnsc02sFEw7Fo1rUtM9k
AvlRLUTwxs1k4MAhEMQcfisV9FXE8UoxkQSSHgNkWatEOS2la8g0SVoSNaruivw+KVk+KhMg8OJz
rZjbpY74651F+zOhChYwzHvdRfQNW+k3bkrX9ZPazHRhSd+fPEh7o2GuszzD/QU3x864tTRlNWbp
YWlk//rFYff96YDl1aECqyrsI/bW3w7YojK1eogYMBOnjRGEaL5lZXiwF4XPI8hGasXXi0pDo0yR
JSGMUz/wDirRCAFXTMU11G7uQCfPqZQzlT3fEz1xI+SgeiSd2tTC24WhGDmM5dO+xZG56B67Bn9S
M+Eldcz6aBbxsVK7cpcV4dmyKI76BIVaZOAmN0cA0MqWXhNj0zu9iWawP9C4mon4SfwuSmzawPDN
1wmd7TCI+k1Ig5gzQMDzO3M1B9ppEj/EOCEEzq9QKsNZaqeKMCyaEUGrRFTBlkXHB1DbpHSJxZx+
Oy0RGL6BoTX4WvNqyjcI923pAtqRlkSVX7ucXn5CUIY6vy9WazJYd2prL+wmobhZIVypSd+nbpeR
A0PUfetN1LYRBWrZ3XiJ222Irk0CSvcaLoz0BmK0kcTMIlB2rl2mZRZPYpeT+t1HNktGbHkNhS3I
5LxQhF+WaP0rUV+7wtBfWhXYD7uhbNv386nE/91p8xyHrxbn0Zz0CPchcigGfQOAfhnXLLQnJQar
1raLIrdoAazDJD7YjsJTW70u41q5UqJ9yFBSLGQF5k/3eXFYhkJW+1pU1inEvApNAdg8p7nA3Mst
Yjz64cONW7ktbu5KA9hadVdmwn2Ga0Ek0VXUq+9jTPj0tA+C4KEHjm8tqmktZk+uvfGhrfyjy0y0
plCeQCxXsapcXLd+yOb0boGxFtC64o4Crbjx/KXw/mXYG/fQtPucTUDVH1zIdAxU1koT48EKyVTG
yvjvsdPBIrET+8CUldwWFnEjFCJi6j5I5KI6Hrl0I0ccumv2yC4DHeZogqMnv4ZW80EOpCFo7lQj
uySUqFlP2V/HCdII/W4RUS3PSTq5VEKYFRimsfKi5IcqKqU5AqNw6uHA1OQ0G7ihMPCdS/c2Tj3Q
yOmctOkRGsVONerHSEmu1NF6FCMEKf6lcl9aCqw6LrGrbl3nPUjL12b+4Zl1sxIrAUUZX6bsdXCI
veTNio/t5IXYEs/HOWcwlPtstopBRmPVxNvljJGJuWwFiQYcg3U3kDCDn5ExsZ9N122qPZQLG5Qz
Yxm4++N8MKpquzwZiz2JKMDaSEdS234lgf5g+PZRKcgQirR5lwjDJdG4SK16QYsB9icMGBeDHpdK
aB2Z9BkLVLr8PWGE38SYEn55t2jE5RLnsXNj6hPSVO+oWf62NqhllWY8ZZRseXfbhPaTNgXfi2/W
Mof4BWixLmXwhfGAEVtPicbToOnUWlQJBKgySihK7jiUXry5ZTbFerYLH0NKxviy/jpwr4pebCl3
e2Qyeew/llFBnXrlueXPSk+Pi0WM3nJvp8kh9FH9XuRdnkPehJdvxioi0S/yf2hdl1x1Gd6SKXhn
KY1rTV+uzf3RUjPc8rgmuU8SRBLSYiThOK4d1L2dl3n7BcN15uqV+FWK+KxCwPSNZN0iT4Ef4o4W
NqA2gS5MRHPAjuIVUyvi+4jNVF0VVI8zfLUQl4ZSIYjHbu5T4VSIv7Otjqi2SCZuw/R7NFLKbTQB
isBf0qoQyaNN7+Bp/3h+FCV4V3GFG2QeODTxxmi7O1iCGDHjwoSizHosx2xNjfUqMwBhbQjFzBxh
l858jeSlLvvbtCSJGm+JwH8UzrfnKV9idCxzb5WciMyh+cYBNHCcvZsaX8LyFsfnhRntYYWjUX6J
NkmsLPrZ3Qd+vZFlZwXILmy+0Uk/BOwriA6JgOzFm0P2WxmyDxXDUp1A0XDx+3Wkf5EHQAb1c2md
vCY6OA5mDgQqCaIc5jBz1eRDmp0pNPYyj/9JBsxr1j4OxriXti5QYRq2/tF01Ft8wu7c+Hp53qQm
+id3ttYPTBlfRuyuFUgV+Ct5JPzYtxA2rqZ4U0nT2zsTNxexxty5xqpcaCWa8xpk+rbXyoM/g1Ys
bVTa87SqcNtwe3rJLOs2jXTuJ3V3UmsveUkWKhWXbFYLIL6MNcL6BU0qzNNsPCcWqTIleIBiQpTp
9F2Eybsch0E6H5zKZCiN04mfXUccB2ljXmPeuJXTTo6GWSbdSZp9e3lxvQxBltk37c6XqZJcwmTF
xOJJ6t1qrp5GGGyxCdQwt225C5PnFlJRP1fpNgqYM4c1BCtt4JQaO1x9xUA0DLknck6GyQB7MXde
FLwX13Tl7WoIiK6iqr1Nuja5quE3mE1hHiyOZibrzl4tc7JlykNkG7j9ksqaKmq0h22AgbVJVnWF
cnVJ8PRD/EYKwfb9GIKJzRmnGOW7Piak52DbQ+eTXgTIs3Ky2mOWOvU6J7JvbOd44xjYmhYDeUhU
eetZjpR4YNPwDeVQeAHvM7UfeJzgnDn0IL7rYD0GTzMR4flUceznnf9kxtmtlmMFNEYTWVM1xnRx
U+5i1Tk5LWE9mg+oyoAZ46B8r5UjcwGtQfQ3VIxPyro+GkW3jWp+W5IS2F65uzDjff11JYkm+E+V
pGdAZDaIOYV6r1m/oQlRU9ddVw24NCbpph3rJ4xZ4eGvrYB8YKu/9aL00xL3d98yT34Z1bs+Yj1O
ZXvO4CYxnj+WNsRExtQ0sZhGDgqtcdKqxq6HwYqJ6/VUwz9bTB8WI4fSv9E1dWMPVb9d+mhVmx6V
pp9WzKYcWjP8zXJtTq6GPr1XGZ2WA8AenXPbUlfWvkLEihK8WZH7SiFFTDxso1IrcPK9LbA3XQdJ
mG4hvMIe9D+1lN/rZfNRryvcSRXv0DYO/hUW5WBBwl/TFxAgmbspBo1GbkBsHanVtGq4tEa+W6aH
hlHv2SU7zI4ZCoa181U0LhsbMXOYuIH2gp5nWfvZvRsytMIr843IhJPMYRbRxEJ21hvpB5gWSkGy
bNGLeMTpaN4n2gjaymjDwAx6cZucg9J5EYqzr7MhhphfRP2zMFxBJh7VWX2wacbIUi1fQyN4JhdK
ndlxyokFTyV101jz2RbH/9TzvwJdOWpJsl5qF6E9BUNy7BysacBBwWqtowzXpbvDGbBahd+a0PkT
wVmXs71U3aOduCdv2JlMl9p4OMWCaS72L8JuMqGXronZIawM8hbOfm2EV+GyLS3jtQxnDsxhlh9a
NHEK55aQKKAaAzyx8QQFV02ss2RPzp95T/gqQvKuqOgErar05lob3W0sY8fCySFFDMlNpVHeNf2j
E/Lbgb3LdRVO13agvdRiU9WMGGIOEIdHZgkYv2hKduia/sXAM19+qTS+IlFrOr6vClQ8m9kn54EM
2cbm7Yw/nboA8cIhdrE6i+lYl+aB+dt3NGLmxmElykZpY0tURJ5q3GpasEH3ehc6NDAllG+RqJo1
DDI47kDo3N4Quy8VLlfNj8iPKR5Kww7X6qYmpxzG8XwO7OjbkvsnBEQxoRIMHBAey6fqLB2z6IQS
GWcLBZ1Ky9Oacz/tNQ6M5cBe0Ioosx8q/I0UlQwCh9wP6j01CD9wDbuZW/umxqPHSi2awdlcW5FF
fLih3Xc5pqSZZTz3brxdcHkBOzSdYsk3yw/DS9aliJjwE3itcafEsnKrZJw2i6lXq950WYJ5MWM8
dWQH1ZQLQRdkKTbMyRwWGb6cHw6e1F72JX5Z2sDChaiDE2v3tpinL9Mj4fqUOKnk5bSxp/YYFiAv
BkYpVW6sNZdh/y+6Q+UeAtO+Chvlq3aGaxjjR9KAYKaN0XejUsckJnzSiUBJcQ5rxa+gn4xDq+JM
bcVMVZXY3+UmvmvzENwzqvkM8lJHekYNyQOfs62vOpzCgKXPpaqwC7rRdwVfQ8UPDkcrngNVEFNj
iI6B2v1cCCC6vTzTP+0p8DcwSGWu8dfbtvZn9AH43EQKzH8U7r8bMbkpj2FkqigJqUJmokyInVgL
vbTpvEdJhFjg1jKInyFF/I0KWU6Efwf3sbFAv+jZPKTo6H47MdAZOLNjlsikYP5CFx1O7DvqcXLH
Vyn0lk/6/y1L/oeWJeit//vsppvos/0P2U3/NC3hZ/9fehPOJKKoQ0yFeElF1PTP9CZV5GJMmtEF
2jbayD+alrg4lvwh2elfpiXW/7FBn0CgNMOzTRefqH+at9z/Win4vmAWE3wV//j6f+Vddl9EsIn+
7/9eFP//WlAipUcKb6guCRO2Qb/ym5+GU8yFkeikw2cVPEWapay/D4hFh0VxtiBVrJaUo7JRn5Pm
ejS0T8PCiTYY00unFPtq8u69WUe54ybfHtoRJZ3LFbFq1M/VczdyjjmjeZvPw9lLkIbHEadcYDHu
N5X5hyphDFZm7/IsqQ9RRg2Ngp3cdjdYIx3FCamLMeY1d5hpQoXVYZHoIYG6ZVFv8K4YIJ5Aj1WT
7qrJSCNe2NkM/+MCO9++Bhqxy0OukyVR/zDsvt0VORVDimQ38GpSZaOoWyMRIRGHiriM9b/zLDD+
XZ8v15bxm+c4rgW5DAnGb9fWLpKg8aBWYpPdkSX77vl8OMWyrnLTfIHzN6xymhxGuv3Z1CienMHe
6lZMakJWKLQT/daKJx3DdQJq/fchXAfWBGnQ50LaJid2DgRgdPixQABEVmW1mEuJ6zDC/Zus8e/Q
Bmbb0TMgvxLfOePHq/+ELL5zgvc6056p0lq85aEqVj/wb7kV+SmNH0Gp7ZlVgQl4SzoLnr7YCmNZ
XJodojc+EYnN/MmYm6v425U3U6TRxe+Di0YE1yq13J8BflR1qnyFeXjVxg/LOpj1p8CAYW7VUqA4
/Jg0fF1iPOemdUsTeVHj6SzXovXm5zqE31UH5g2RETewQS+5MVxrYYcFOzeOgX9njS2nQ/YUez1w
pZo+RD3dk+uG+aZh2L1WHO17Nl3GIotiJonhWlUMvHnrCwQYkDHrdM6xHhD1NHmT4R9qm+s+LGcx
Pje2ZYuftTHp6t5wiTOwcQd063tCR/ZRDsiVzW5z9DX1M1cwV5MHgqYEHiMxKh4qaiOn1QKFrJgI
kH6U+vhDxwPGCA5vIPdLIKXzrPM94/J/eXFvZpR+yr1ihodkZGnacXhRnN5fRWF8GFvTRFe/Imyo
hbDF76gQK/1h//pPe8Hv7QjJoATFwXFXNY049sUB4w/DzXR2hyp1dRwGY0bCgdqU2xmqpctYPEYn
lj2PHp5zLreJkIzHxTS6gsK4wg/5AN+MuO6pgGHDH7DTj7a+59/GavrWpKbKgw2tQ9yjlZa5XY60
x58JvMj9fqVUuLBx8c8O1c5mbot9XhBT69eFSrcHhILS8hlw6kHteeal986dErUTbAh4RiQoB93L
GL1Yugw8WHVVptXrrnw0Z0aEeNz/bHm2gXjODYGuhvvpDIxEAy1/B8nAqNBI4aADLA8PZqZgAcrM
zGssBzeU4G8usP6nykG12Ot17BvJouQq/zbrTpRWSVKDLB+nKymo24jGjwcBhJQBW6NshmjadS7Z
ZOA83nYmCpcZ6i6wkSDGLi48NlY6K09lnxx7yiaM6rfKzDbiCTeoJg7urxeE/u8bGBpg3q+NJyEH
mIGr1e/BSVqdlc3YsPuoQXOKPYcM4IHNviRVVSaaW7YcZT1hi0M95mgN0sMiSXH//Foy/ZixnvWW
/Sjzsk+cU1+1jgBXs4tAR2b9CpKOT4nPlggt28dynvBhItPhG8ECY7oeNFkFcDwNfzOXXpbxv468
f3wqsncY4Ti2pv8+v+GZxYGcx3+tRnO/D1TsBueeYKyI5KlCrOD1EoGPvhnEykEczOumP5V9uTE6
Fz3pHOKYC7PZpvP66+sNwPmn2RKkAibmGNxYhm3pvyucgZCixKnhEpkoSoFOun0U+Z8kvTfHrHRu
na66KQfS0I1UG3aMVxIzK27daZAFP1sHpWZJVN79oJQtjGadLajXbpWJ8U2dq6fZYQwLL5Yoxg4b
HeAsJMb+Sz4GB7LHBticbEh2BlF4aj4STKoXPcdof6Zj/SxJillJ656kYHRW8TSPLTcwhimfpLCm
evW0nGJBR6Xe2GCv/lugNNe9CxJNogg+sSnlvVKDVQTO/E4uxKnxSI1yY/sZx53bZUHA+gTSTswt
AckkCsXPU6OcbO1NtZIXZaB6qJkKbhQ3e5gCIpd6TjtJgnSK/BLb4WXsvJ2NwxbQrXV0glUJc8uC
OLu8tC6f0cj6YQ2/vF6P1oxm/Iff7BZnIT3XT5Nsxp5pvZLMSnD7xByurW78UY5jUC36e4NYIahP
XmEDMrdwPOtx3MP1jfShOJJDfmx8mwDtDr5h4fHwRhN/cgD/gE+x/9A5rcNBfa4kmLeaVTFfuixX
iDdNJCMJ4xIPEFStzV4GOZCrAZNu2kw93PwmTL4LCposhabWD/H9Uoz5ckWjNjYB3dGbjpzXnjZ+
JnO4d7T0qi5tlLXsu+v4mnfkrIyq/TEYiEpxLrgaGIFslrIsq/vsNHdHCQkgjfPZKthZbJfKIva6
fefb1/POmuXvOeWVjW413mp5RlOLy0pELkPkyNoM2nAzMoHY0z71G+W6CWZthyhgXAdIz0m1XLwE
6qkUfqz65LgG8vaIQAWqnKc6xAPemreTTYJChwhpK+mffQOB2wyhEjLdn6EjY17NMCMkVajNKGBs
XN/WaSiVCFwsdAN+RSIMCuqcLl1NuEtT5/P7NN6nAhLfWHSgQxRtk5JgMcyrn3i54+xA3++LiXlt
ECFMiG8wMwJWU1i54zhTLNXhR2BINFYy+ysXgvyGDCS4tY13GScf1oe+61WWeBlY/Z4CeJNUUwyy
S6fY5eOuSSGZaEwfEcyBjjgeOhyRAZnfQ8Ep2gTtfTnkl6XgCkPxIa3ujKmE0zeP+ZV82sll5qtH
4bvXE0GW6t/66BC+MnbjZjQ+K39GchIZzwZ5iFs3UdRNWAewzjVQOwJOQVvKC3bBFQMGWvt5BnvJ
JgadRsdpf9Yzcvm6FHV4zm7uPOmMhYmAJqDJDNeFeTP59n6893r7rY7STVhB4Ohrnr9CQdWBZQWr
u2JD8GJMfosg/ghILFzoA6VLjIA2bFIWVdS45MQWlIAqMveGpwYj2OGcW/ElcinmpS71PUmrTlTy
jYdz5nBAjFN2oRk5qdPPRqtXOuIeDepPawKE+29Jq1EeBtPWn/tnncoV/Cog3Z5ghajbabI92F54
CVyKl9rsCQoqym3ZGD/bwA42WQtQTbOjutWl1vVbq0gwN6DHSYitXI3lSE1qH6LB/VIcfpO8W0vn
UZ5KvPipRQwnJSJtvols7cm38o/EnE5Ky6K2lf4qraxjX9TrdFT2gWWM236O7iwPz2p9hJRIrsfA
c9kE6dUA96KCBovZOFeSoeZDmlDYZhNfGcEQog1X982MSYU3ICqzogTy56FwULa5Lk981KMDYM8i
ufwG+QQnKBuLTbjPP/7Z7z7w0GU2KFsF5SNyLFQZYQdPQH+eX2cz1aipaULk1A5UOCTAvMv+OtYc
GqrFstWtz1oODw2fuC55AB6P9o2c4suT6jQy6M3OUZ1d+vKUF+lBBXsjv6dbKWg+RGJyWdSKWtxi
/uRQ9MGGZsDHB0rm62YyOjJ6LFoWICX60SszT9Ntg2+R2aIwyqmO0G9T/2tYEzFz9guygDu5gKrN
UgsRNwUz1wz7vHhT+M1Vxf9Wv6KDLXJz7fi7UcD7ElJ3uFhK0v+kNF8bwa/2IzPBvl1nOtliBdVE
9b7bgt3DSIdSB+jJv44e6X5RNX9Gprxx+qVBw+SgkPTh2rktimKtpRlESpSq66ZMnhIYWW1ChmaV
IoxvZoxL0Nt1vPqy5bLErHVR/ijxxbdS5H3uQKIuA6sHMrL2hsHOM4TRxRz7c9WwvS091fhzmtEV
YkbCLGfozvKvSsEVGzrLvQNxGityEPrmJ4U6n07a9S5udgwXa9U62xVfF9LK2fpIbLCBRE7O8eUt
18lwdtTwukTMR53JE14MdCjxcmjx+tKxLa0bnqGbLEiMnWn3GsZKEPJ9LkI3G9VuMN70QEMKU+G0
j/hna+71ZsTuqy0IOaCsWeJrGGq9DZr3gSMhqonav4wKw7WhKu+Ngi0PS8dgmyKt55uXuQ1RH4RB
YfuO7wrBWXRXtPLSRWYdAXEijE71eounDg4erP+95qU78MoJT8q2QwrIR5jK9EJI7706tvcQTPOr
qZje8gGktWXn8Xz12WgfnBrlGcCBsubYRBRdMoHNOGxy2/9hE0lYSARO1CBNDG33uWe9y2gdB3Rt
B2+HQtkmB74DwFS9GC69etMze1wpKplCna/8qOvkcxmL80UAl97cZX50lZqcGjoO02uVsiD3Oqgd
jjpjucAEKixJRbNH884wMLuDcnJKwD/Xps7QbXBp502WlE0u37Fj0reae0mi9yJ/A/DRcWervn+u
bFPbmU3rXKl9fOgtjdfURuy8df8I0thuINKgVyo5s6woRASgq8aarZJeuhx3qGyG4xz518su2xfB
NkHxsKOTEU2Xb66wRfC2X9U4YBSduB9tgiZv0NoJzhDMtC7lDk6w1zL867A8aV9yD+677XQ3AyfI
TZ3NTwUgdMuIcdNPQXQ7qvbOsIZDYHFAwilH99oaGuOn9ai8aiYFQCngjduReJT7lYJBf/SQjiOm
bvbZTWo6jfVMjXB0e1jaXnW3HP32QCwoJWq5SyrvYPSKjiicXHF79jE5KsloqZk0WnbMjZmqR9vn
qOr0PDkkUD24GNGpxevvZPfBm20Q7gHFWNuwvekrt27iGy9NLoYVMckq4IGUk1/sC6Rfq8TpAsQ+
6U9s3XAkHwlGNWY0gWlQasRCUADjfL5L8/Ih0VN4e9jT1an/mmfmdJjr4nPSRuvHoPXMe3v1OLRk
SKR9aG5b2DFA+4q1dfyKKSdJrnzVHwJazP042y04h20RIeYb6xrKq+Za/dHTzPQ09heG8+42LwmM
LWd/I86oboACoSCHc9NjibbCiEjodGlJCeifMsk0mBTjnKhsLklX3baSexDowBsEIegIAeYlGaFh
sbOPczMlNyGsY14MyY4kKqi6SMXg1xaStuDWtKywYPxt16X1dT5U28jO3iD7fdluwiDOL4tdM4Tv
rcnTO225nv11qfdnO5xxQA5o74l+0IiAaCQLwpJUiLS9INa3Tjkp4JJseNVCbIuD0t+iV4bEQPRF
LikTpeRNdCo0NpQzytZ3GrZTwgwVB2ctyamINLvYNJJdYRJikbdqS7HJfKg8lJJyAUfA2hiWSxxv
Hk73XloNG9biI2Qj59qVpIx4ZIDUVOl9ZK/Sl0byNBQBbYgVrLeEudpYV2T5ISKAYxZtI4EcuiRz
NOk5T/Tw6EXFUzejRFSjixzkutLH63BE5ZCHEB4pQwYbgxWHWkfTkVCMqNs6jtG2J45rKtgWR3V6
TjVjhxD/LlB/1Iry5TqSRD2nhJoENz15FbDfQKQ22JeehkF/DzQkL4ZFDZK29bUiTc+sJtexov0g
1hA4zqH37/3wu6w50cJ+J62z1GAhVb1OUnQDcLec9HGafA+qg9lNALqhsLvOOWeel43XaqhdhaCu
W5sdsbFAaIw8XCkJ/FRNSjc50diBzm7TfAzFU11imojngViGBg32aBGGUwIpFJw7faPsSrBhYNTh
zE54VgPnZeaFTOq+FgFHmuW3/lxs27z4xhmTdDzOyuW4C52PWaGumQ0RwTJN4vielOk0ey1EQ+Mx
GG6CcrqysMMATpVGKLUP84ygztZC5P4ghpiNSuHllTbCfbR9YgE2KnG9mcJnO2KHtqWBGjpzq01j
sM49OyOqYDzpASVUrJuH2YK1Eu46gQUL0rEnak1Vocxgur1Xc0T0hnoyrPnZMrqzFIt6089rVFJr
y0ueIFmtg8lp13mFWQ4E4mIDOYjU2VPnqoiFYlOsPtRvi1NwFWXsNdGz3DA8Jy5WTpIeRyLoviS/
YYB2H1f+a0G23gLYGG3+3vRM6aTQXd44TTMzReuRqcVn6IFPhGMZbCz2l9JnyTl9AhA0Jt5+7/Hw
QhOyWao4ZGKXdmvn9bB69KiVAy++xEr6QJoflth8bGTYYAylrDs6y6WMQzp88uLuNCX5zjLds+lQ
avUtUau9kt1mKg9BlNK+tPP87iKgLD6sPN7kRYhAjmUosCs54l+1/ckheDD99rpLkkuTlS9eiFtU
uZVvW8oHPKF9WD9lsFYwjiOhCfM3fPo3JCaRfUnOIkAClKu8D1d6YdICcXyozviCnzZQQE8AqdUw
UCiauGVLQT6FpQfObkWxqSikVmNDKmUqiIP2gfHtyY6JEgwKpJXNExSeu6agiDAYdu4GVRQAZXEc
Wx6KgHZq7pTPxm323tj23FM1xBVCXStRtFGt+TSSwlVFER2wYPO2Af6chLS0HE/HZByelhMXxSfc
xLDf9i7BeRpWaXTDJ23Q9M1oUdla3NEy8QnIIzrV7ekFqbSfHAe1ZVt8uqnmbEK7CFdOMUEzGng+
laq7VNZ4u2B2S077WJr32N5TjbEEw4j1ZGv19X9xdybNbWPJFv4rFb0nA9PFsOheiJMoS7I8lNrl
DYK2VRgIgBgIguCvf98FSJmD2tXdYEQjHhYVUZZNisl7czh58qTpEKuinTMOBdynjMp7yfgkw7SD
rx4rU2NLuSs1jeULyfu1731sDuha86ybCq0GeURLCZUUOzIGJlijKFmsNftjwlDPjp535rvIkUs4
SUOg3K+/VAqOtYFBIfshZcbcva9nDLlKpIobqNlEGoYSFoOB+LoR1dha8Y8jWdZrKsWwD1eb+vwl
zxWwEeVhmcXTOq0XaZSw0oN1P3BCeZXafqmCZOEq4EKbiNE9lZYT7ENE74pgAeX/086g0ouhKI5M
w/0jsM0crYvkNpHAhc6+JvrXg6mo1qw7Eakzaev8ivLW1HGVW1v5FNb4CJOM332/cn5vStmiChbr
ZfHsVdZtKdUuVcp0lFHnjsjfKdlgN9lhLG9tiNtQbmb1WNrsF7E+STYx4kOmcq9E9YrRTe9pk6NS
pQaUffLSK5RKSAWaT4ruIcyBRAdeMruBBoXb36Jos0segyUu0lgHyg0SGSApJETQBvOpnzFFsytW
85xPHLiGmHh1xBRE6Hwo4TtBjlm3faPYNUeaa31jqhNtGKE/1RucnysBZG21edBK1tCrNnvdw0Up
r3iTGpsFzf8dkHBz0PJ04sQwGmyGQtvTlLAH2tZNxh0hIbqbib6NJ4OMMpS923+WcTltwC7iAt9K
fOta7jStbDYobh9wtSMJKOWsiSNDo6kYqdBNCk6JEuHpc3aNkwxp0+VyJSjTIE6XTIgEMIdNzUH8
cYWXhd7K/q8UaSyTC72l9+9JYKdePkjP0iwWRbIA7aTFZiM+OxuR3DlGQpmwBXFOUIgIl+8rBf4p
iP+LaX4fsK6gXAYLU8/kmixACotZo5tEuS3dGkLSDi6V9iL7mFvM5O82X/XgLs1wLPIo1HH13Bxo
XNGzMINJGYa/y3Zd5QGhGdIdugFSgE4w1mKmUltakWyEarK8lJHRqow5v9wfufD+XEfGAzkNPsCP
/tg5+YxNR3NjE1gUNIMXalBCl6nMKUCnCsJuuAocP9rsHgNxA7ahkXnYMuzlyImxqeeLrjMFDM7H
iHYwuF+jLORQt4yX4YBaPgp/9yEMT03X+ZptbiPWHcFMC4MxfXS6m6pXTD0xAMMmP1fvqZotlK2W
s3jFDM66DMEIIM6gh3prKpSWDVSipHBPQiawILzX1WO13D4427lvhM95Cgco0s2b2qwnuii+yPWl
+gDf0RQY24GHoI42DkEvpA8a1Bx9G2Qdggwng5GJmqF82NncgeZclo6Nzt0KOcRATAXpCtvl6Wrl
m+emNoGNS3St2H1rC8QLsDcTXuXUZiKa/w3C2yywv7sDDYFGR7wPA3vRTEmYAVKFu2yAdmz5IXW1
956+dcfaBg2bYj0r2YwyzzIIxXKNsl5RpPrkZHUMSLtT0kdTtRchm1PuhMHKU9pbiBqyBM7QDfWb
TlVtDO6oH7g9hSkmYXkPGSygSNG++SY0c/Z7jKLItWcWOwkyfaKUdIgT27tzNvUzwsE4vqTwxptI
arswSHtbfSZjDieeOViyjjZGas8VCoWb8S7zsB4bBxNUMzMYpRFY0DKbbey85DRJsXqg3TIF0VLh
mi91DO/hScuYe2laFMN+CmTpQUXT08hHizG5qxzGpBUUQCBiC5riFKcQ5YrNNEQGifkM2uYgFuHI
XAdIwu/qu1VSRvMgZh8npERWlzMs5w0ejBKb6G51D8fiplBLYmOirSdmTSDw4gJxI3DpotTepfps
o5vZHStWV9tVPMm9Nd1Lgy98lVT1zBQID0veKPIJoyBIUbmJXKjDcQbN2rfv1+DVEzsyv/nqQNxp
vPasMgTkx0Jj8XPpymZCsBxBF4fZ51HlauaPVbTcTWuL/9ioiXCeKo1LwguGqTP2XHofYYCGFsyi
eSb0ezvy7mneEe5YdcT0yaCYaGSKtpixFCEapcxK0I3Xvmcqolfx+uvGNEoWuvvTHGFNPx3o71Qf
XUdmwx7xLvUozCmb02plIcQ3cZebSaix39lBQ3++FOndxq0yNrOVE4wwjbboAmkkFd7AWo6yHR2K
RIEjFhXAGsuVfxvYOiBn/gAz/V3BtvQ7j0mLnfVOkC+OtiHMN8eroE02A4xrpZ5sTBCZyFq+y1ho
M1oJtOIqHygmpk3/JTWtJy810TsUZFfpirMpDDSlxHydbe0pc8tOvPbHg22+I92yf2QquWe2NNxZ
mRpAVeX7KtluZkYVhzPTrO33xSREHWquuywJKTFzoWxJzteMia68P7WN/uD5Cg0lhEc8178dbLQX
T9eyO1ZY3wbbXTTXrA9l7WKYCEmBOkhpk3urb3cKnfA8hqtrc5rNKlIhSN/tjOQ7u5Z/R2kWcW1m
AUah5041oPBRuaIdgYqPzfJ68uZQddyHNcLpd6t4VTxp/ooguBtLXZtxaa/i2bLcFLcAicT4dL0G
yB4kk7CGYmf7O22S2caYvQnKu+16G0HdG1UmS70jwbgIfXJK+Q2SDput6TwMnGyUpzsLVUlDg8Go
MNCc5B92AUROy93ANd99Ytv2P1l0bY1KX0Q3QPbx2Kl9tolnEc3EwZ+bREylUIORzI1w7lalO1Vo
iSAoHd3WXgrOHDLonMapOSl0dAoevPiTFXJW8YSLiuwsS905K+Pcqa7XC6UawzAop9uVEs1U/yt7
aJajwHNQUZN7cS2fAjh3gAxydzczdsYdzTdeaeMOpuYKpMXNKQZCdp+z//FDwoaBneMrhL6Sj258
NWPK9u1Wt6QAP8pweWlAKOZ4eRUMRnQjgcGLT7W3llwABltWVX2j+sWSDCtmC3yk3xlygN5b6TQC
rQJB121iI7+//IbL9Ue2KLLPRfTgevWHNeXRR8b9nSeF/bIJdATDZzOMH6jTEu5i5kVz26lGa6+e
qlKhJkXPFsHZ56VNXjuATnOXejVFLkyhIsonDtpLU5vxvrG+W2ZzP36iBavPBrv6AYGJCNUZ9Jqi
hFvn19aTpqAzIjRrqkZOyg65bHBH7/HGylN2Yai7fLJOkUJUWfM8ynD309yrnqIy2t5H9xt2+txr
9Evnoas/lV7kz/Q8VG6M2t/dw+qe+RVoamoZ9nhjUXEYjzTzllRFRFBYGtCC4cgyX/3k6u9dCYeu
TZ+Sf8y8szVueCxuGFRfRF6sIGdReVvPVoogQuqRouQ2nIZfN9ONC6okPQm5CkyxdQiT8NugUh6x
WZbI/8mMHIBhVdbjKo5nWWpBVmEnwKjpE3qBbBvKLs9ArmUnhR2bS2Nww8Jy+Glmfl8Gg3/qPsJe
K3Er9QRkF4k8Qb1Jv6YVyVOdOR7yQau7JiFg6fL2xuBTCclryGilIG3yZIf6FzSLltQam7kZkp1D
Vf3YoP+1qjxFUfVZtoDXDn/FKsn5tto7s8Kmm9XyM9Db91ot5r7m/cXqqku1f0Ug9G84ClJxTKec
W2dDblciLcpsPsp5iEQvF2FkAbhFj2KZT6rU+LIOd8+y+8DW18FIUD/9+vuRM7pnLAzYhqYpFN1W
4ZZIrfejrwfBVDvVAKBGLhIiNwOaPNtZWtOMa4oyqQTVsKd+/aZvEFrYLNKsP4JbYRlnjDxFCxNj
GXL9GupHpk/ZzfysV7vJKlFQTlpzIOBFwdWr/2JnzqUqh2LCrhRMehhsCtMVSfw4+rjsJfFTFYhu
lCUWEg7W465IFoOg4JD45IbeJPU5qVnwoUmfJYWaYe7nPN6MSe4eDWau1imnYuXsJmlCHsq3gqiT
/3vBt/RrG2lyB8fpNyN/VYbhhW4rzsWiWV3bpFuTzBfRthfVT+Fj6jRuA4rgwLk3ihLxExDZsSVI
aouEPG1Hs8svHpki++hryjTabG511NskNJhkFuJZ2Tdohx8HRf0uUx/11HmCEEshVRR/QbBCGOry
d+fCI8zBoYbZer4SiYE7NPkMGFZb3aOwjqHTZ+iNMspDvsl+E4UV0WyNHAET1JMghueqM8Asdvik
dPBHWfqzOhtsJxVySiO5ukGtEFuEfmjrtH0oWVdjT3wOHWQ6TSWbpXI1hlx9K/IHVkiODdP/01Ip
TAio8yBTkBEA2goHm5fafZHllcirj1IiNUp2z6kB2X+d4RFk3biVoG2zjcaVEvclfCRPVUn78SP1
Vn1mBe/nnC0GEy+mDkb2a8CnC14sVKwL3dpOUtaoT7IkliuI5/lmjYB0gq48dckftc9EBgOPz1xi
qh21mgQazBbHp0KxJf9s6QBH2I4/j71Yldj6YOTraKwvCacOLBTXo+jRwhBWUixucnXFMI2t3O5q
A2qLIqWydvZ3WOl0qgM0Osx4s4OuwafADN9M67O1hvSAVgKcg0AA9rr+Jy0Y0El1BjR7s+pLkbvF
BNQ+QPg+f0JZ/0llQhNki4q48a07D8Si4rsa5VCNGrCzMMOvwUo1+H3kF2ztmPzS9Im2tO4slkHT
nkxma1ofoQlNSlc4sPCTv8X1Shkpiu/MOP8jdoDm40KfhyEuDhmMdOpo1ftKZwkvHEI0CBnWay7X
/xtK/dHC0Is1oK+8crkktCGUf179d3/pQFB/+4X+9V5R+JIvzebS+Y+//w2mPUHdVvDhJyz95jdr
Vpv+8oWixRqiww9WlwoxhLfFJB7U1ubBN0erxNv/2BlalqMpjHq0P1UIKrzhkaX+lS1+/TEvF69e
vs4vP8GJKXDZhkoM7WwKaKlyR6BoPyz+9cgUqjFkAxk9QoGJ+mcDeRzENY6DZRgmm2EZH5APp+7Y
BtrQsNj2AyXWaZ8+moKltoZGytX5OFi2amiOxuZ5+fCKp6bQLUWYikkK8T85Dt9XZUIT9+OLF6yS
Y+cg51z+nc9+9gJHTsEcKrqBZhV+oXlOb4IzRNKKlI5lxO3DIfmfWOBk7/K5f2xOAXXRv2OJ8xc6
MQVjbqqCBFBrilP/yO5lhdWcmuYYfbSBdAp6+5u1U1GvQec/jBGmgAkjZ6Wa58Ip6KZqGrKcaZ72
+PUsRkhTWO1B7WYKZh5VS2X+rH0unIJBuNRkQd6/K4ENWBPe+UqIIYtXTZ39p+1z6hidoayrDUX/
X/nF88t8kirIY7D/crodA6A8k1yByy+fUxOo2lA34cNrElno5TEAHLrCMbB0mic6iddRXHSG1KAq
kfNwQdq8rIfewLlGcFBwfY6cE2qfE1NwDEyVY2DYvbWB1t0GjOQSF3RD2wfI01wBG0hxD7tZ/NnH
qyD49TpfBWuoURvYyPm1z6k7wCOyYV4zmYdtn17mSwKnrXYvIDAFzCRS4/39PzUF+RIm0BkK7m8R
dY18CZiV5gdQZ/Oc5Yzq0NI0roToZzFN9aR3PweUEJrO1D9ZwFF0wB1QPjpkCL2NjPo1kkQkDVi2
TWhontMIKV0iGRLN6d5mSFfwA2IoHFJhBBZei4LTc4BMN3k0bYjm6eVxaErINnZ3TBZxiCha4FlO
bcDHV7V+YmoyUZZyHR3LZ+BFpFokcNY+p+HAHhq039hXdIiM/LiPSQL57DXyZYOqiH1b+5rh1CvY
Qzo2lFXKPmZI5K2fpjCvkTNqQhhoAexPxakpZJBgCpweXP+qaOYcbcdibn6PAnfxCyapsUDD2ear
PvYLytAGdDeF1b/84PXjy8ZpZ9cgZQgcm7Zw81wcAoMMgjTqcEh6eh8aaf/OpuAqABlYZ8WTQm2F
fYRD7SCfXkZJGSmu0n1hYgJhJ4nOHN0GOlCoQcDSQEKoefp3KfbNOKkg0vkcmBZNvVfshFc8MgV+
UegYw5IZdPP080pQR3ZPHCxSA8gMQrJ05HNxMyBosOxE6S3ubnWvocRQCpSxDvwicVQAoami+1pE
W841woNBBISgeMgNz++CCt6ig6y0T/9c42us3CPhXVIFMYSMBI/PvrgGGpkIqxh+3pJeJo3sqriC
c6R5IYHW/YG4yBcE+QJdid56BLlQqXOAsAxwo+P++1mAkJxP1eirYwASu4INhK2BNou3EUZtqEly
J+JWfYyODaTQ3TkaQ4tMATrmz+T4+ByoVBBgjMrRj/voFvgG24K/i2s0h1LOjEpinxSdIwy4Hlin
9K/bp6+YG2psV7gZ0FZpNwEpNc+ph3SGBvQldFj7agJbMlY7O0jbVggCOMn2Oc8aiKGaAvrQO+fw
mi5o10gcKZcgZBxYXNj12D1oEpuXeWX/rHCopa5xGUw0fSWFu31OLwO1FDW1xmHoK+Rom1dJmSib
AZn29M3TOoLSWiouogS5z6F7mzVI8c3ujsFE49WAsdc8p4m0M4QRQceOaa/26WXy0JBX2vS2S8QU
9B9JlB329DTPGfxIewqcWi767J2PbL0DdLvOx8Ec6kQIVbP3Z//UBjbEDfAF+/BTObHSxwQKGuY1
EiigBIPJ6DfJnvaQQRJVdq/2N6O35ZV6FfwNIiPj3BcBE+kfDfscgklPj0Ozj7Gzo3S0Zm3tnt17
ETeZFYBvv8/ce8frErp1jSsBhwUhcAnGyuf0ONCqUwAhbO2APfUUkgaH7R43wWGhMgqQtrdMAbWJ
/sfPNn5/4Vi5oKDzzaCssKAu7VOI01Mh0XmT5Sj6HuLo3c0AL23z/W65A31Jpked04DJhzcIExTa
bWju4YeX45LdDwDlI2rw+0h5YQOatpCe9uB3n2xwKC7pGXS2gjmUzgA2y5tzMfB/ae0raLjv667+
9fDJIiUMdxXnCAncYWLsJ4vpqM6mvjJgm79SIZ22oOvTudiX21dht5AngrMdUuazu6FwLMBlhdLL
49AUVq3n6ugcgSHVn5MRp7CLCjWeMSISlDaUtg6pT8fh4CbYhXIFNwGPlEyS89885wU3lCqHztWh
rOifMfZ3Q+1uCjljqzAqckgcTu8GuKzFeBlVx/5pD2KfzsXeFHLUo3sIBZiE87T/3s9yKJVq0+Bk
HJiz/cusX6/IFXjCxhAqvK6ixvEmRKkM2ZNjS5Dy9QZh/f6dC5Z8XeFcsGNHB43dR9Kzc4Ep2MSD
wtthqqh5w56Zount8Yt3vCL09mQ7v+11czDOCnAVZ8IfMoLYOxv8vBvd607446ZF9vTKET2Npczd
QpKkB9rXnOow3dEtn2CwmKl+eA/tc2oD5kgYP8c39Jz8wWnufCkE9GgWSDaw01GKzTwRtQiTyUYv
YcnGI1wDsCdc6opmvR0npEeAEaEA2x8yrT7GCZiL3TEYONOIGwlOfHsjiDynx0Eh3+TA9S9xOFSd
3Y+DCS0QxJ5lem+5haaVJc/DHqXqoSkOcYLkp7NjYM6M3BrHsJ8zOs2t7SFDBrocZdk/vS0/99zu
buGC5YqgDdb+WHAHju8G4YK9yZJB2EfvgFBFd2iKWWQDXMpiqOrgCY8tAO/BVjARetXt00dTNDGj
u6OEOwwiSxvjTZRO4rUal+KYad7TU3GN2oJTDypzYIidJdSYQmgoMR4krnp7Qa7gLSWjnDRCiLcn
UxU5tNlwaHt8QQDrUB+6QuDA5cD4+FeNLWwELPPKG2yPYc8qTolbXoFq38g9OQLc5S23SY+Pzo7W
9L+bn/fUFBA22qvbJYaalJ3MnKCa9HoDjiKIA3FO5cTQ/2qfnpqiXa7bEYcAteTTklv9xFyOTKGq
MGhQy6OV0scoKm/GfoS2y3EAhWAEEQ24N0Fsoiijb0g59BWxbdq03Y+BvP4HCMK5yCqFYA8qzeXX
C9PLRIIh884hAxACdWKdyYPWT56BlKg+0fZE6OVgq35eDBgy16hB2dQNsfRgivOyC5YEQ6uHn/a2
62fp1zgVAFAYwji1AdAU6Bws3v7OZh3qcGixne8GrACHeczXebxLYyB4TgO4727iCopYtHUUIoaQ
ypDyIUk4CpzgM4okDLy2uHqKYEPiaMNal/hpDiU0i0zcm20daLa0+mQOu3/6Oo+A4EPnCyKbfVDt
VQb0modc9ehU2EM8hVSe3+OaMsz2Mo7aWnfMDpiGzg5Zw5v1BlmVjKNUZ73NLEX3m4ENpDoS01pv
5RII41j8CFHV/c1oHXQPy88rqOdRaMClhVX4pikglKGMA+J/IJT11hRG68m7+EtGMwgd2GLvEk+h
KkdWIzLtOkD7vUSzG25ddyyXLgcdLQtX8NYFwRTIU9v4kfanfSUek2x39xU0vQQ0EfUQKM9PBZEa
YtmBebcfCemfr+C77BxFEUJAFUTyDFvHeGoKQAmuB2o0PZxsfE22r0BENobA+qoCHf2tu0HlQZKB
fFZ/VaivwiTDPYDcH6rt8ywb6i2dQftIkrWP+ZSkSne+FBYi9FJS9KAsd24KKUSt4CT2uUTrkPrn
HxhO72wKylAUs6RM0kl6zZXQaApSo/8HOeW/YaHXtTAjP4h+TOR+luClaMT12xUnf/kXDntSLl/g
aN0L2gAnf+9znb60r9yKm8v//8eJ7nlDEzz64YE22LzN/p/vP9/lO5+81+FDHf7wNnjJF/l3lnE3
22j2v+XjImabzOMqX/u/3ZWs2E1+HK+koOWkwYA9/JH8Bf7+t5Nf+Oib/9U7fH1ZnL/2nlgh79HP
D/zfvfpD8ONH9PLWBzi8CWVZ1zcZLdJgvYh+u1zccaCIQJfq+iafVuyM/m38ksSLfHl4uf3mIItU
W460/fo93jodr+zTyzNz2Ojz1j87vQ/yb3yPXhb5P/4PAAD//w==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E089B-77CC-4BA8-9BF0-764F8834123C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</dgm:pt>
    <dgm:pt modelId="{F1DCE0F8-180A-4C63-A43A-B80C3661D1D1}">
      <dgm:prSet phldrT="[Tekst]"/>
      <dgm:spPr/>
      <dgm:t>
        <a:bodyPr/>
        <a:lstStyle/>
        <a:p>
          <a:r>
            <a:rPr lang="da-DK" b="1" dirty="0"/>
            <a:t>Uge 11</a:t>
          </a:r>
          <a:r>
            <a:rPr lang="da-DK" dirty="0"/>
            <a:t>: </a:t>
          </a:r>
        </a:p>
        <a:p>
          <a:r>
            <a:rPr lang="da-DK" dirty="0">
              <a:solidFill>
                <a:schemeClr val="accent3"/>
              </a:solidFill>
            </a:rPr>
            <a:t>- KOMBIT pilot-undervisning </a:t>
          </a:r>
        </a:p>
      </dgm:t>
    </dgm:pt>
    <dgm:pt modelId="{2A0B79C1-C7B2-4B6F-94A4-D86EBEB39097}" type="parTrans" cxnId="{A38C7B27-2A8E-4660-A723-946CD01B6713}">
      <dgm:prSet/>
      <dgm:spPr/>
      <dgm:t>
        <a:bodyPr/>
        <a:lstStyle/>
        <a:p>
          <a:endParaRPr lang="da-DK"/>
        </a:p>
      </dgm:t>
    </dgm:pt>
    <dgm:pt modelId="{8D64A627-7AF2-40AD-B4AC-BD54D51A556B}" type="sibTrans" cxnId="{A38C7B27-2A8E-4660-A723-946CD01B6713}">
      <dgm:prSet/>
      <dgm:spPr/>
      <dgm:t>
        <a:bodyPr/>
        <a:lstStyle/>
        <a:p>
          <a:endParaRPr lang="da-DK"/>
        </a:p>
      </dgm:t>
    </dgm:pt>
    <dgm:pt modelId="{A74C4115-39C2-4834-B47F-4D1C51B0E706}">
      <dgm:prSet phldrT="[Tekst]"/>
      <dgm:spPr/>
      <dgm:t>
        <a:bodyPr/>
        <a:lstStyle/>
        <a:p>
          <a:r>
            <a:rPr lang="da-DK" b="1" dirty="0"/>
            <a:t>Uge 16</a:t>
          </a:r>
          <a:r>
            <a:rPr lang="da-DK" dirty="0"/>
            <a:t>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6</a:t>
          </a:r>
        </a:p>
      </dgm:t>
    </dgm:pt>
    <dgm:pt modelId="{874D360D-A7AC-4102-8BBC-B39529D07B6E}" type="parTrans" cxnId="{CE0F37C2-A987-4D7D-9D6C-593D8DAEA363}">
      <dgm:prSet/>
      <dgm:spPr/>
      <dgm:t>
        <a:bodyPr/>
        <a:lstStyle/>
        <a:p>
          <a:endParaRPr lang="da-DK"/>
        </a:p>
      </dgm:t>
    </dgm:pt>
    <dgm:pt modelId="{C257A40D-F516-4841-9172-96520F8D2C09}" type="sibTrans" cxnId="{CE0F37C2-A987-4D7D-9D6C-593D8DAEA363}">
      <dgm:prSet/>
      <dgm:spPr/>
      <dgm:t>
        <a:bodyPr/>
        <a:lstStyle/>
        <a:p>
          <a:endParaRPr lang="da-DK"/>
        </a:p>
      </dgm:t>
    </dgm:pt>
    <dgm:pt modelId="{9138AF4A-A302-4044-BD2B-943A46F6AF74}">
      <dgm:prSet phldrT="[Tekst]"/>
      <dgm:spPr/>
      <dgm:t>
        <a:bodyPr/>
        <a:lstStyle/>
        <a:p>
          <a:r>
            <a:rPr lang="da-DK" b="1" dirty="0"/>
            <a:t>Uge 17</a:t>
          </a:r>
          <a:r>
            <a:rPr lang="da-DK" dirty="0"/>
            <a:t>:</a:t>
          </a:r>
        </a:p>
        <a:p>
          <a:r>
            <a:rPr lang="da-DK" dirty="0"/>
            <a:t>- KOMBIT undervisning for ”1. bølge” (?)</a:t>
          </a:r>
        </a:p>
      </dgm:t>
    </dgm:pt>
    <dgm:pt modelId="{0FF89CC3-6F55-42AE-93F3-3615933A2FF7}" type="parTrans" cxnId="{B2301F59-3D90-4295-B0F8-35C4F2DAE8B9}">
      <dgm:prSet/>
      <dgm:spPr/>
      <dgm:t>
        <a:bodyPr/>
        <a:lstStyle/>
        <a:p>
          <a:endParaRPr lang="da-DK"/>
        </a:p>
      </dgm:t>
    </dgm:pt>
    <dgm:pt modelId="{2DC00AF1-C9EB-45A7-8957-C4C6AE73FC5E}" type="sibTrans" cxnId="{B2301F59-3D90-4295-B0F8-35C4F2DAE8B9}">
      <dgm:prSet/>
      <dgm:spPr/>
      <dgm:t>
        <a:bodyPr/>
        <a:lstStyle/>
        <a:p>
          <a:endParaRPr lang="da-DK"/>
        </a:p>
      </dgm:t>
    </dgm:pt>
    <dgm:pt modelId="{5C9A2907-829A-4DBA-9B7C-2344CFFEFD9C}">
      <dgm:prSet phldrT="[Tekst]"/>
      <dgm:spPr/>
      <dgm:t>
        <a:bodyPr/>
        <a:lstStyle/>
        <a:p>
          <a:r>
            <a:rPr lang="da-DK" b="1" dirty="0"/>
            <a:t>Uge 12</a:t>
          </a:r>
          <a:endParaRPr lang="da-DK" dirty="0"/>
        </a:p>
      </dgm:t>
    </dgm:pt>
    <dgm:pt modelId="{53355744-9A8F-4A70-9344-1C8B926DC1C0}" type="parTrans" cxnId="{08FEB5D0-BDDD-457A-A570-FCE0A0049AF1}">
      <dgm:prSet/>
      <dgm:spPr/>
      <dgm:t>
        <a:bodyPr/>
        <a:lstStyle/>
        <a:p>
          <a:endParaRPr lang="da-DK"/>
        </a:p>
      </dgm:t>
    </dgm:pt>
    <dgm:pt modelId="{FE61C7EE-88B9-4370-9EC1-02949A35EDE9}" type="sibTrans" cxnId="{08FEB5D0-BDDD-457A-A570-FCE0A0049AF1}">
      <dgm:prSet/>
      <dgm:spPr/>
      <dgm:t>
        <a:bodyPr/>
        <a:lstStyle/>
        <a:p>
          <a:endParaRPr lang="da-DK"/>
        </a:p>
      </dgm:t>
    </dgm:pt>
    <dgm:pt modelId="{2F3C80B2-0756-463F-B37B-1DB31D6046DB}">
      <dgm:prSet phldrT="[Tekst]"/>
      <dgm:spPr/>
      <dgm:t>
        <a:bodyPr/>
        <a:lstStyle/>
        <a:p>
          <a:r>
            <a:rPr lang="da-DK" b="1" dirty="0"/>
            <a:t>Uge 13</a:t>
          </a:r>
          <a:r>
            <a:rPr lang="da-DK" dirty="0"/>
            <a:t> </a:t>
          </a:r>
        </a:p>
      </dgm:t>
    </dgm:pt>
    <dgm:pt modelId="{D2D0801D-BC53-475E-A6A7-684E291C0815}" type="parTrans" cxnId="{EA3139E9-942D-414B-8E76-89899244198F}">
      <dgm:prSet/>
      <dgm:spPr/>
      <dgm:t>
        <a:bodyPr/>
        <a:lstStyle/>
        <a:p>
          <a:endParaRPr lang="da-DK"/>
        </a:p>
      </dgm:t>
    </dgm:pt>
    <dgm:pt modelId="{8ECE248A-551C-4703-A28D-3F56C02F7D6A}" type="sibTrans" cxnId="{EA3139E9-942D-414B-8E76-89899244198F}">
      <dgm:prSet/>
      <dgm:spPr/>
      <dgm:t>
        <a:bodyPr/>
        <a:lstStyle/>
        <a:p>
          <a:endParaRPr lang="da-DK"/>
        </a:p>
      </dgm:t>
    </dgm:pt>
    <dgm:pt modelId="{ED7AAA15-B38E-47EB-B63B-78ECAD590ACB}">
      <dgm:prSet phldrT="[Tekst]"/>
      <dgm:spPr/>
      <dgm:t>
        <a:bodyPr/>
        <a:lstStyle/>
        <a:p>
          <a:r>
            <a:rPr lang="da-DK" b="1" dirty="0"/>
            <a:t>Uge 14</a:t>
          </a:r>
          <a:r>
            <a:rPr lang="da-DK" dirty="0"/>
            <a:t>: 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4</a:t>
          </a:r>
        </a:p>
      </dgm:t>
    </dgm:pt>
    <dgm:pt modelId="{DD72977E-62A0-4DB7-A568-2A83F58152E2}" type="parTrans" cxnId="{D3B93BA4-18EA-448E-B2D4-BC3AAAA1E991}">
      <dgm:prSet/>
      <dgm:spPr/>
      <dgm:t>
        <a:bodyPr/>
        <a:lstStyle/>
        <a:p>
          <a:endParaRPr lang="da-DK"/>
        </a:p>
      </dgm:t>
    </dgm:pt>
    <dgm:pt modelId="{8F3AB064-AB85-4592-9095-B301CF897546}" type="sibTrans" cxnId="{D3B93BA4-18EA-448E-B2D4-BC3AAAA1E991}">
      <dgm:prSet/>
      <dgm:spPr/>
      <dgm:t>
        <a:bodyPr/>
        <a:lstStyle/>
        <a:p>
          <a:endParaRPr lang="da-DK"/>
        </a:p>
      </dgm:t>
    </dgm:pt>
    <dgm:pt modelId="{C974B71C-DC65-40B0-808B-534FA499DCF6}">
      <dgm:prSet phldrT="[Tekst]"/>
      <dgm:spPr/>
      <dgm:t>
        <a:bodyPr/>
        <a:lstStyle/>
        <a:p>
          <a:r>
            <a:rPr lang="da-DK" b="1" dirty="0"/>
            <a:t>Uge 15: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5</a:t>
          </a:r>
          <a:endParaRPr lang="da-DK" b="1" dirty="0"/>
        </a:p>
      </dgm:t>
    </dgm:pt>
    <dgm:pt modelId="{14B4857B-4411-4205-A470-083E64B73338}" type="parTrans" cxnId="{34D9305B-5A41-4275-85AD-A8DDDA70A710}">
      <dgm:prSet/>
      <dgm:spPr/>
      <dgm:t>
        <a:bodyPr/>
        <a:lstStyle/>
        <a:p>
          <a:endParaRPr lang="da-DK"/>
        </a:p>
      </dgm:t>
    </dgm:pt>
    <dgm:pt modelId="{A4A9050E-D778-420A-86B9-CDBCE1DF46F1}" type="sibTrans" cxnId="{34D9305B-5A41-4275-85AD-A8DDDA70A710}">
      <dgm:prSet/>
      <dgm:spPr/>
      <dgm:t>
        <a:bodyPr/>
        <a:lstStyle/>
        <a:p>
          <a:endParaRPr lang="da-DK"/>
        </a:p>
      </dgm:t>
    </dgm:pt>
    <dgm:pt modelId="{A755051C-127E-474D-B2B0-78604D53C944}" type="pres">
      <dgm:prSet presAssocID="{319E089B-77CC-4BA8-9BF0-764F8834123C}" presName="CompostProcess" presStyleCnt="0">
        <dgm:presLayoutVars>
          <dgm:dir/>
          <dgm:resizeHandles val="exact"/>
        </dgm:presLayoutVars>
      </dgm:prSet>
      <dgm:spPr/>
    </dgm:pt>
    <dgm:pt modelId="{42950A7B-D6AC-4B48-80D8-4335BB0EA477}" type="pres">
      <dgm:prSet presAssocID="{319E089B-77CC-4BA8-9BF0-764F8834123C}" presName="arrow" presStyleLbl="bgShp" presStyleIdx="0" presStyleCnt="1"/>
      <dgm:spPr/>
    </dgm:pt>
    <dgm:pt modelId="{9CCA8829-F56E-47DF-9C06-B65D63C9C850}" type="pres">
      <dgm:prSet presAssocID="{319E089B-77CC-4BA8-9BF0-764F8834123C}" presName="linearProcess" presStyleCnt="0"/>
      <dgm:spPr/>
    </dgm:pt>
    <dgm:pt modelId="{CD02EE75-44EA-444C-B2EF-B5366DAE40FC}" type="pres">
      <dgm:prSet presAssocID="{F1DCE0F8-180A-4C63-A43A-B80C3661D1D1}" presName="textNode" presStyleLbl="node1" presStyleIdx="0" presStyleCnt="7">
        <dgm:presLayoutVars>
          <dgm:bulletEnabled val="1"/>
        </dgm:presLayoutVars>
      </dgm:prSet>
      <dgm:spPr/>
    </dgm:pt>
    <dgm:pt modelId="{9486DF48-3841-4F83-AFBF-A72773EF29B4}" type="pres">
      <dgm:prSet presAssocID="{8D64A627-7AF2-40AD-B4AC-BD54D51A556B}" presName="sibTrans" presStyleCnt="0"/>
      <dgm:spPr/>
    </dgm:pt>
    <dgm:pt modelId="{ED807F37-1256-47D5-A184-BCF32AE6BAE7}" type="pres">
      <dgm:prSet presAssocID="{5C9A2907-829A-4DBA-9B7C-2344CFFEFD9C}" presName="textNode" presStyleLbl="node1" presStyleIdx="1" presStyleCnt="7">
        <dgm:presLayoutVars>
          <dgm:bulletEnabled val="1"/>
        </dgm:presLayoutVars>
      </dgm:prSet>
      <dgm:spPr/>
    </dgm:pt>
    <dgm:pt modelId="{BB20B36F-081E-44AC-99E6-A4B2CD3BF087}" type="pres">
      <dgm:prSet presAssocID="{FE61C7EE-88B9-4370-9EC1-02949A35EDE9}" presName="sibTrans" presStyleCnt="0"/>
      <dgm:spPr/>
    </dgm:pt>
    <dgm:pt modelId="{61192DBF-989D-4769-B941-0EA370C4E2C4}" type="pres">
      <dgm:prSet presAssocID="{2F3C80B2-0756-463F-B37B-1DB31D6046DB}" presName="textNode" presStyleLbl="node1" presStyleIdx="2" presStyleCnt="7">
        <dgm:presLayoutVars>
          <dgm:bulletEnabled val="1"/>
        </dgm:presLayoutVars>
      </dgm:prSet>
      <dgm:spPr/>
    </dgm:pt>
    <dgm:pt modelId="{3CA01F56-43AA-4601-90C8-961E6E5AB2AA}" type="pres">
      <dgm:prSet presAssocID="{8ECE248A-551C-4703-A28D-3F56C02F7D6A}" presName="sibTrans" presStyleCnt="0"/>
      <dgm:spPr/>
    </dgm:pt>
    <dgm:pt modelId="{FD6B000E-F011-42AC-9610-B7C2DFFEEA96}" type="pres">
      <dgm:prSet presAssocID="{ED7AAA15-B38E-47EB-B63B-78ECAD590ACB}" presName="textNode" presStyleLbl="node1" presStyleIdx="3" presStyleCnt="7">
        <dgm:presLayoutVars>
          <dgm:bulletEnabled val="1"/>
        </dgm:presLayoutVars>
      </dgm:prSet>
      <dgm:spPr/>
    </dgm:pt>
    <dgm:pt modelId="{216C2023-A6C2-4677-85BA-43E633ADD0F7}" type="pres">
      <dgm:prSet presAssocID="{8F3AB064-AB85-4592-9095-B301CF897546}" presName="sibTrans" presStyleCnt="0"/>
      <dgm:spPr/>
    </dgm:pt>
    <dgm:pt modelId="{6AB48C77-B824-441C-874D-7CD1FDB19991}" type="pres">
      <dgm:prSet presAssocID="{C974B71C-DC65-40B0-808B-534FA499DCF6}" presName="textNode" presStyleLbl="node1" presStyleIdx="4" presStyleCnt="7">
        <dgm:presLayoutVars>
          <dgm:bulletEnabled val="1"/>
        </dgm:presLayoutVars>
      </dgm:prSet>
      <dgm:spPr/>
    </dgm:pt>
    <dgm:pt modelId="{D7BF67BD-37BE-4701-8745-4379B41976D6}" type="pres">
      <dgm:prSet presAssocID="{A4A9050E-D778-420A-86B9-CDBCE1DF46F1}" presName="sibTrans" presStyleCnt="0"/>
      <dgm:spPr/>
    </dgm:pt>
    <dgm:pt modelId="{84696BB9-3598-4612-AE58-F371E52BAB90}" type="pres">
      <dgm:prSet presAssocID="{A74C4115-39C2-4834-B47F-4D1C51B0E706}" presName="textNode" presStyleLbl="node1" presStyleIdx="5" presStyleCnt="7">
        <dgm:presLayoutVars>
          <dgm:bulletEnabled val="1"/>
        </dgm:presLayoutVars>
      </dgm:prSet>
      <dgm:spPr/>
    </dgm:pt>
    <dgm:pt modelId="{88E6BA11-D1AA-4EAD-8467-4E5896F28F52}" type="pres">
      <dgm:prSet presAssocID="{C257A40D-F516-4841-9172-96520F8D2C09}" presName="sibTrans" presStyleCnt="0"/>
      <dgm:spPr/>
    </dgm:pt>
    <dgm:pt modelId="{1FCFCD65-1F25-47EA-9776-F0CFD5E3F28E}" type="pres">
      <dgm:prSet presAssocID="{9138AF4A-A302-4044-BD2B-943A46F6AF74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E0AE2A24-96D3-44F9-BE64-8923821EDDB1}" type="presOf" srcId="{C974B71C-DC65-40B0-808B-534FA499DCF6}" destId="{6AB48C77-B824-441C-874D-7CD1FDB19991}" srcOrd="0" destOrd="0" presId="urn:microsoft.com/office/officeart/2005/8/layout/hProcess9"/>
    <dgm:cxn modelId="{A38C7B27-2A8E-4660-A723-946CD01B6713}" srcId="{319E089B-77CC-4BA8-9BF0-764F8834123C}" destId="{F1DCE0F8-180A-4C63-A43A-B80C3661D1D1}" srcOrd="0" destOrd="0" parTransId="{2A0B79C1-C7B2-4B6F-94A4-D86EBEB39097}" sibTransId="{8D64A627-7AF2-40AD-B4AC-BD54D51A556B}"/>
    <dgm:cxn modelId="{8EC9C93A-AF55-4E4F-B404-678E51276258}" type="presOf" srcId="{2F3C80B2-0756-463F-B37B-1DB31D6046DB}" destId="{61192DBF-989D-4769-B941-0EA370C4E2C4}" srcOrd="0" destOrd="0" presId="urn:microsoft.com/office/officeart/2005/8/layout/hProcess9"/>
    <dgm:cxn modelId="{34D9305B-5A41-4275-85AD-A8DDDA70A710}" srcId="{319E089B-77CC-4BA8-9BF0-764F8834123C}" destId="{C974B71C-DC65-40B0-808B-534FA499DCF6}" srcOrd="4" destOrd="0" parTransId="{14B4857B-4411-4205-A470-083E64B73338}" sibTransId="{A4A9050E-D778-420A-86B9-CDBCE1DF46F1}"/>
    <dgm:cxn modelId="{DCB5E16C-E9C3-4E00-B98D-236144BB3087}" type="presOf" srcId="{319E089B-77CC-4BA8-9BF0-764F8834123C}" destId="{A755051C-127E-474D-B2B0-78604D53C944}" srcOrd="0" destOrd="0" presId="urn:microsoft.com/office/officeart/2005/8/layout/hProcess9"/>
    <dgm:cxn modelId="{5B4E7C76-3455-4E71-9D30-93EA9EFD82FD}" type="presOf" srcId="{F1DCE0F8-180A-4C63-A43A-B80C3661D1D1}" destId="{CD02EE75-44EA-444C-B2EF-B5366DAE40FC}" srcOrd="0" destOrd="0" presId="urn:microsoft.com/office/officeart/2005/8/layout/hProcess9"/>
    <dgm:cxn modelId="{B2301F59-3D90-4295-B0F8-35C4F2DAE8B9}" srcId="{319E089B-77CC-4BA8-9BF0-764F8834123C}" destId="{9138AF4A-A302-4044-BD2B-943A46F6AF74}" srcOrd="6" destOrd="0" parTransId="{0FF89CC3-6F55-42AE-93F3-3615933A2FF7}" sibTransId="{2DC00AF1-C9EB-45A7-8957-C4C6AE73FC5E}"/>
    <dgm:cxn modelId="{CF607F7E-E055-4A53-8613-3FDC83E8C99C}" type="presOf" srcId="{ED7AAA15-B38E-47EB-B63B-78ECAD590ACB}" destId="{FD6B000E-F011-42AC-9610-B7C2DFFEEA96}" srcOrd="0" destOrd="0" presId="urn:microsoft.com/office/officeart/2005/8/layout/hProcess9"/>
    <dgm:cxn modelId="{5AC69996-EC49-41B0-AC24-A7165CB14CA2}" type="presOf" srcId="{A74C4115-39C2-4834-B47F-4D1C51B0E706}" destId="{84696BB9-3598-4612-AE58-F371E52BAB90}" srcOrd="0" destOrd="0" presId="urn:microsoft.com/office/officeart/2005/8/layout/hProcess9"/>
    <dgm:cxn modelId="{D3B93BA4-18EA-448E-B2D4-BC3AAAA1E991}" srcId="{319E089B-77CC-4BA8-9BF0-764F8834123C}" destId="{ED7AAA15-B38E-47EB-B63B-78ECAD590ACB}" srcOrd="3" destOrd="0" parTransId="{DD72977E-62A0-4DB7-A568-2A83F58152E2}" sibTransId="{8F3AB064-AB85-4592-9095-B301CF897546}"/>
    <dgm:cxn modelId="{CE0F37C2-A987-4D7D-9D6C-593D8DAEA363}" srcId="{319E089B-77CC-4BA8-9BF0-764F8834123C}" destId="{A74C4115-39C2-4834-B47F-4D1C51B0E706}" srcOrd="5" destOrd="0" parTransId="{874D360D-A7AC-4102-8BBC-B39529D07B6E}" sibTransId="{C257A40D-F516-4841-9172-96520F8D2C09}"/>
    <dgm:cxn modelId="{08FEB5D0-BDDD-457A-A570-FCE0A0049AF1}" srcId="{319E089B-77CC-4BA8-9BF0-764F8834123C}" destId="{5C9A2907-829A-4DBA-9B7C-2344CFFEFD9C}" srcOrd="1" destOrd="0" parTransId="{53355744-9A8F-4A70-9344-1C8B926DC1C0}" sibTransId="{FE61C7EE-88B9-4370-9EC1-02949A35EDE9}"/>
    <dgm:cxn modelId="{D608A9D5-CE75-416D-B465-21BF0CE684DD}" type="presOf" srcId="{5C9A2907-829A-4DBA-9B7C-2344CFFEFD9C}" destId="{ED807F37-1256-47D5-A184-BCF32AE6BAE7}" srcOrd="0" destOrd="0" presId="urn:microsoft.com/office/officeart/2005/8/layout/hProcess9"/>
    <dgm:cxn modelId="{EA3139E9-942D-414B-8E76-89899244198F}" srcId="{319E089B-77CC-4BA8-9BF0-764F8834123C}" destId="{2F3C80B2-0756-463F-B37B-1DB31D6046DB}" srcOrd="2" destOrd="0" parTransId="{D2D0801D-BC53-475E-A6A7-684E291C0815}" sibTransId="{8ECE248A-551C-4703-A28D-3F56C02F7D6A}"/>
    <dgm:cxn modelId="{B9F618F8-8B6D-439B-B260-77A29E2EA215}" type="presOf" srcId="{9138AF4A-A302-4044-BD2B-943A46F6AF74}" destId="{1FCFCD65-1F25-47EA-9776-F0CFD5E3F28E}" srcOrd="0" destOrd="0" presId="urn:microsoft.com/office/officeart/2005/8/layout/hProcess9"/>
    <dgm:cxn modelId="{1BF3AB39-F0C4-4A22-B422-7E5E4751E231}" type="presParOf" srcId="{A755051C-127E-474D-B2B0-78604D53C944}" destId="{42950A7B-D6AC-4B48-80D8-4335BB0EA477}" srcOrd="0" destOrd="0" presId="urn:microsoft.com/office/officeart/2005/8/layout/hProcess9"/>
    <dgm:cxn modelId="{77FFCF4A-985C-401D-AC4A-AD0DB92A5353}" type="presParOf" srcId="{A755051C-127E-474D-B2B0-78604D53C944}" destId="{9CCA8829-F56E-47DF-9C06-B65D63C9C850}" srcOrd="1" destOrd="0" presId="urn:microsoft.com/office/officeart/2005/8/layout/hProcess9"/>
    <dgm:cxn modelId="{A79E0EAD-90D9-4E16-9E8C-49F8E7D26DCD}" type="presParOf" srcId="{9CCA8829-F56E-47DF-9C06-B65D63C9C850}" destId="{CD02EE75-44EA-444C-B2EF-B5366DAE40FC}" srcOrd="0" destOrd="0" presId="urn:microsoft.com/office/officeart/2005/8/layout/hProcess9"/>
    <dgm:cxn modelId="{79670EC4-9011-4C99-9984-E23C07C69246}" type="presParOf" srcId="{9CCA8829-F56E-47DF-9C06-B65D63C9C850}" destId="{9486DF48-3841-4F83-AFBF-A72773EF29B4}" srcOrd="1" destOrd="0" presId="urn:microsoft.com/office/officeart/2005/8/layout/hProcess9"/>
    <dgm:cxn modelId="{56C9E5A0-05D9-478A-8E76-955CE7FCA069}" type="presParOf" srcId="{9CCA8829-F56E-47DF-9C06-B65D63C9C850}" destId="{ED807F37-1256-47D5-A184-BCF32AE6BAE7}" srcOrd="2" destOrd="0" presId="urn:microsoft.com/office/officeart/2005/8/layout/hProcess9"/>
    <dgm:cxn modelId="{2539A151-7368-4DB0-B0CB-34C19C35CA1F}" type="presParOf" srcId="{9CCA8829-F56E-47DF-9C06-B65D63C9C850}" destId="{BB20B36F-081E-44AC-99E6-A4B2CD3BF087}" srcOrd="3" destOrd="0" presId="urn:microsoft.com/office/officeart/2005/8/layout/hProcess9"/>
    <dgm:cxn modelId="{51D66C31-A598-4A2C-9AB9-72CBD3454F0E}" type="presParOf" srcId="{9CCA8829-F56E-47DF-9C06-B65D63C9C850}" destId="{61192DBF-989D-4769-B941-0EA370C4E2C4}" srcOrd="4" destOrd="0" presId="urn:microsoft.com/office/officeart/2005/8/layout/hProcess9"/>
    <dgm:cxn modelId="{EDC8C2F7-C1FD-4F2D-B7F3-1CDEE1DB97BA}" type="presParOf" srcId="{9CCA8829-F56E-47DF-9C06-B65D63C9C850}" destId="{3CA01F56-43AA-4601-90C8-961E6E5AB2AA}" srcOrd="5" destOrd="0" presId="urn:microsoft.com/office/officeart/2005/8/layout/hProcess9"/>
    <dgm:cxn modelId="{47469954-6CC0-47A1-A7A7-C1BAE58185F6}" type="presParOf" srcId="{9CCA8829-F56E-47DF-9C06-B65D63C9C850}" destId="{FD6B000E-F011-42AC-9610-B7C2DFFEEA96}" srcOrd="6" destOrd="0" presId="urn:microsoft.com/office/officeart/2005/8/layout/hProcess9"/>
    <dgm:cxn modelId="{F32B921C-B9B4-478B-8B58-E0A16ED4A753}" type="presParOf" srcId="{9CCA8829-F56E-47DF-9C06-B65D63C9C850}" destId="{216C2023-A6C2-4677-85BA-43E633ADD0F7}" srcOrd="7" destOrd="0" presId="urn:microsoft.com/office/officeart/2005/8/layout/hProcess9"/>
    <dgm:cxn modelId="{E6841693-8A3E-4B08-B70D-0338B9419258}" type="presParOf" srcId="{9CCA8829-F56E-47DF-9C06-B65D63C9C850}" destId="{6AB48C77-B824-441C-874D-7CD1FDB19991}" srcOrd="8" destOrd="0" presId="urn:microsoft.com/office/officeart/2005/8/layout/hProcess9"/>
    <dgm:cxn modelId="{2CFB3891-BAA6-450A-AE86-7F6902E01223}" type="presParOf" srcId="{9CCA8829-F56E-47DF-9C06-B65D63C9C850}" destId="{D7BF67BD-37BE-4701-8745-4379B41976D6}" srcOrd="9" destOrd="0" presId="urn:microsoft.com/office/officeart/2005/8/layout/hProcess9"/>
    <dgm:cxn modelId="{38CFD2F4-5809-4B71-9F29-2BDF1065B60F}" type="presParOf" srcId="{9CCA8829-F56E-47DF-9C06-B65D63C9C850}" destId="{84696BB9-3598-4612-AE58-F371E52BAB90}" srcOrd="10" destOrd="0" presId="urn:microsoft.com/office/officeart/2005/8/layout/hProcess9"/>
    <dgm:cxn modelId="{EFE50F7A-DCDB-4963-BF14-167C9063F765}" type="presParOf" srcId="{9CCA8829-F56E-47DF-9C06-B65D63C9C850}" destId="{88E6BA11-D1AA-4EAD-8467-4E5896F28F52}" srcOrd="11" destOrd="0" presId="urn:microsoft.com/office/officeart/2005/8/layout/hProcess9"/>
    <dgm:cxn modelId="{1C4267DD-E83E-4C68-897E-4B51B9D15FD2}" type="presParOf" srcId="{9CCA8829-F56E-47DF-9C06-B65D63C9C850}" destId="{1FCFCD65-1F25-47EA-9776-F0CFD5E3F28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9E089B-77CC-4BA8-9BF0-764F8834123C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</dgm:pt>
    <dgm:pt modelId="{F1DCE0F8-180A-4C63-A43A-B80C3661D1D1}">
      <dgm:prSet phldrT="[Tekst]"/>
      <dgm:spPr/>
      <dgm:t>
        <a:bodyPr/>
        <a:lstStyle/>
        <a:p>
          <a:r>
            <a:rPr lang="da-DK" b="1" dirty="0"/>
            <a:t>Uge 11</a:t>
          </a:r>
          <a:r>
            <a:rPr lang="da-DK" dirty="0"/>
            <a:t>: </a:t>
          </a:r>
        </a:p>
        <a:p>
          <a:r>
            <a:rPr lang="da-DK" dirty="0">
              <a:solidFill>
                <a:schemeClr val="accent3"/>
              </a:solidFill>
            </a:rPr>
            <a:t>- KOMBIT pilot-undervisning </a:t>
          </a:r>
        </a:p>
      </dgm:t>
    </dgm:pt>
    <dgm:pt modelId="{2A0B79C1-C7B2-4B6F-94A4-D86EBEB39097}" type="parTrans" cxnId="{A38C7B27-2A8E-4660-A723-946CD01B6713}">
      <dgm:prSet/>
      <dgm:spPr/>
      <dgm:t>
        <a:bodyPr/>
        <a:lstStyle/>
        <a:p>
          <a:endParaRPr lang="da-DK"/>
        </a:p>
      </dgm:t>
    </dgm:pt>
    <dgm:pt modelId="{8D64A627-7AF2-40AD-B4AC-BD54D51A556B}" type="sibTrans" cxnId="{A38C7B27-2A8E-4660-A723-946CD01B6713}">
      <dgm:prSet/>
      <dgm:spPr/>
      <dgm:t>
        <a:bodyPr/>
        <a:lstStyle/>
        <a:p>
          <a:endParaRPr lang="da-DK"/>
        </a:p>
      </dgm:t>
    </dgm:pt>
    <dgm:pt modelId="{A74C4115-39C2-4834-B47F-4D1C51B0E706}">
      <dgm:prSet phldrT="[Tekst]"/>
      <dgm:spPr/>
      <dgm:t>
        <a:bodyPr/>
        <a:lstStyle/>
        <a:p>
          <a:r>
            <a:rPr lang="da-DK" b="1" dirty="0"/>
            <a:t>Uge 16</a:t>
          </a:r>
          <a:r>
            <a:rPr lang="da-DK" dirty="0"/>
            <a:t>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6</a:t>
          </a:r>
        </a:p>
      </dgm:t>
    </dgm:pt>
    <dgm:pt modelId="{874D360D-A7AC-4102-8BBC-B39529D07B6E}" type="parTrans" cxnId="{CE0F37C2-A987-4D7D-9D6C-593D8DAEA363}">
      <dgm:prSet/>
      <dgm:spPr/>
      <dgm:t>
        <a:bodyPr/>
        <a:lstStyle/>
        <a:p>
          <a:endParaRPr lang="da-DK"/>
        </a:p>
      </dgm:t>
    </dgm:pt>
    <dgm:pt modelId="{C257A40D-F516-4841-9172-96520F8D2C09}" type="sibTrans" cxnId="{CE0F37C2-A987-4D7D-9D6C-593D8DAEA363}">
      <dgm:prSet/>
      <dgm:spPr/>
      <dgm:t>
        <a:bodyPr/>
        <a:lstStyle/>
        <a:p>
          <a:endParaRPr lang="da-DK"/>
        </a:p>
      </dgm:t>
    </dgm:pt>
    <dgm:pt modelId="{9138AF4A-A302-4044-BD2B-943A46F6AF74}">
      <dgm:prSet phldrT="[Tekst]"/>
      <dgm:spPr/>
      <dgm:t>
        <a:bodyPr/>
        <a:lstStyle/>
        <a:p>
          <a:r>
            <a:rPr lang="da-DK" b="1" dirty="0"/>
            <a:t>Uge 17</a:t>
          </a:r>
          <a:r>
            <a:rPr lang="da-DK" dirty="0"/>
            <a:t>:</a:t>
          </a:r>
        </a:p>
        <a:p>
          <a:r>
            <a:rPr lang="da-DK" dirty="0"/>
            <a:t>- KOMBIT undervisning for ”1. bølge” (?)</a:t>
          </a:r>
        </a:p>
      </dgm:t>
    </dgm:pt>
    <dgm:pt modelId="{0FF89CC3-6F55-42AE-93F3-3615933A2FF7}" type="parTrans" cxnId="{B2301F59-3D90-4295-B0F8-35C4F2DAE8B9}">
      <dgm:prSet/>
      <dgm:spPr/>
      <dgm:t>
        <a:bodyPr/>
        <a:lstStyle/>
        <a:p>
          <a:endParaRPr lang="da-DK"/>
        </a:p>
      </dgm:t>
    </dgm:pt>
    <dgm:pt modelId="{2DC00AF1-C9EB-45A7-8957-C4C6AE73FC5E}" type="sibTrans" cxnId="{B2301F59-3D90-4295-B0F8-35C4F2DAE8B9}">
      <dgm:prSet/>
      <dgm:spPr/>
      <dgm:t>
        <a:bodyPr/>
        <a:lstStyle/>
        <a:p>
          <a:endParaRPr lang="da-DK"/>
        </a:p>
      </dgm:t>
    </dgm:pt>
    <dgm:pt modelId="{5C9A2907-829A-4DBA-9B7C-2344CFFEFD9C}">
      <dgm:prSet phldrT="[Tekst]"/>
      <dgm:spPr/>
      <dgm:t>
        <a:bodyPr/>
        <a:lstStyle/>
        <a:p>
          <a:r>
            <a:rPr lang="da-DK" b="1" dirty="0"/>
            <a:t>Uge 12</a:t>
          </a:r>
          <a:endParaRPr lang="da-DK" dirty="0"/>
        </a:p>
      </dgm:t>
    </dgm:pt>
    <dgm:pt modelId="{53355744-9A8F-4A70-9344-1C8B926DC1C0}" type="parTrans" cxnId="{08FEB5D0-BDDD-457A-A570-FCE0A0049AF1}">
      <dgm:prSet/>
      <dgm:spPr/>
      <dgm:t>
        <a:bodyPr/>
        <a:lstStyle/>
        <a:p>
          <a:endParaRPr lang="da-DK"/>
        </a:p>
      </dgm:t>
    </dgm:pt>
    <dgm:pt modelId="{FE61C7EE-88B9-4370-9EC1-02949A35EDE9}" type="sibTrans" cxnId="{08FEB5D0-BDDD-457A-A570-FCE0A0049AF1}">
      <dgm:prSet/>
      <dgm:spPr/>
      <dgm:t>
        <a:bodyPr/>
        <a:lstStyle/>
        <a:p>
          <a:endParaRPr lang="da-DK"/>
        </a:p>
      </dgm:t>
    </dgm:pt>
    <dgm:pt modelId="{2F3C80B2-0756-463F-B37B-1DB31D6046DB}">
      <dgm:prSet phldrT="[Tekst]"/>
      <dgm:spPr/>
      <dgm:t>
        <a:bodyPr/>
        <a:lstStyle/>
        <a:p>
          <a:r>
            <a:rPr lang="da-DK" b="1" dirty="0"/>
            <a:t>Uge 13</a:t>
          </a:r>
          <a:r>
            <a:rPr lang="da-DK" dirty="0"/>
            <a:t> </a:t>
          </a:r>
        </a:p>
      </dgm:t>
    </dgm:pt>
    <dgm:pt modelId="{D2D0801D-BC53-475E-A6A7-684E291C0815}" type="parTrans" cxnId="{EA3139E9-942D-414B-8E76-89899244198F}">
      <dgm:prSet/>
      <dgm:spPr/>
      <dgm:t>
        <a:bodyPr/>
        <a:lstStyle/>
        <a:p>
          <a:endParaRPr lang="da-DK"/>
        </a:p>
      </dgm:t>
    </dgm:pt>
    <dgm:pt modelId="{8ECE248A-551C-4703-A28D-3F56C02F7D6A}" type="sibTrans" cxnId="{EA3139E9-942D-414B-8E76-89899244198F}">
      <dgm:prSet/>
      <dgm:spPr/>
      <dgm:t>
        <a:bodyPr/>
        <a:lstStyle/>
        <a:p>
          <a:endParaRPr lang="da-DK"/>
        </a:p>
      </dgm:t>
    </dgm:pt>
    <dgm:pt modelId="{ED7AAA15-B38E-47EB-B63B-78ECAD590ACB}">
      <dgm:prSet phldrT="[Tekst]"/>
      <dgm:spPr/>
      <dgm:t>
        <a:bodyPr/>
        <a:lstStyle/>
        <a:p>
          <a:r>
            <a:rPr lang="da-DK" b="1" dirty="0"/>
            <a:t>Uge 14</a:t>
          </a:r>
          <a:r>
            <a:rPr lang="da-DK" dirty="0"/>
            <a:t>: 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4</a:t>
          </a:r>
        </a:p>
      </dgm:t>
    </dgm:pt>
    <dgm:pt modelId="{DD72977E-62A0-4DB7-A568-2A83F58152E2}" type="parTrans" cxnId="{D3B93BA4-18EA-448E-B2D4-BC3AAAA1E991}">
      <dgm:prSet/>
      <dgm:spPr/>
      <dgm:t>
        <a:bodyPr/>
        <a:lstStyle/>
        <a:p>
          <a:endParaRPr lang="da-DK"/>
        </a:p>
      </dgm:t>
    </dgm:pt>
    <dgm:pt modelId="{8F3AB064-AB85-4592-9095-B301CF897546}" type="sibTrans" cxnId="{D3B93BA4-18EA-448E-B2D4-BC3AAAA1E991}">
      <dgm:prSet/>
      <dgm:spPr/>
      <dgm:t>
        <a:bodyPr/>
        <a:lstStyle/>
        <a:p>
          <a:endParaRPr lang="da-DK"/>
        </a:p>
      </dgm:t>
    </dgm:pt>
    <dgm:pt modelId="{C974B71C-DC65-40B0-808B-534FA499DCF6}">
      <dgm:prSet phldrT="[Tekst]"/>
      <dgm:spPr/>
      <dgm:t>
        <a:bodyPr/>
        <a:lstStyle/>
        <a:p>
          <a:r>
            <a:rPr lang="da-DK" b="1" dirty="0"/>
            <a:t>Uge 15: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5</a:t>
          </a:r>
          <a:endParaRPr lang="da-DK" b="1" dirty="0"/>
        </a:p>
      </dgm:t>
    </dgm:pt>
    <dgm:pt modelId="{14B4857B-4411-4205-A470-083E64B73338}" type="parTrans" cxnId="{34D9305B-5A41-4275-85AD-A8DDDA70A710}">
      <dgm:prSet/>
      <dgm:spPr/>
      <dgm:t>
        <a:bodyPr/>
        <a:lstStyle/>
        <a:p>
          <a:endParaRPr lang="da-DK"/>
        </a:p>
      </dgm:t>
    </dgm:pt>
    <dgm:pt modelId="{A4A9050E-D778-420A-86B9-CDBCE1DF46F1}" type="sibTrans" cxnId="{34D9305B-5A41-4275-85AD-A8DDDA70A710}">
      <dgm:prSet/>
      <dgm:spPr/>
      <dgm:t>
        <a:bodyPr/>
        <a:lstStyle/>
        <a:p>
          <a:endParaRPr lang="da-DK"/>
        </a:p>
      </dgm:t>
    </dgm:pt>
    <dgm:pt modelId="{A755051C-127E-474D-B2B0-78604D53C944}" type="pres">
      <dgm:prSet presAssocID="{319E089B-77CC-4BA8-9BF0-764F8834123C}" presName="CompostProcess" presStyleCnt="0">
        <dgm:presLayoutVars>
          <dgm:dir/>
          <dgm:resizeHandles val="exact"/>
        </dgm:presLayoutVars>
      </dgm:prSet>
      <dgm:spPr/>
    </dgm:pt>
    <dgm:pt modelId="{42950A7B-D6AC-4B48-80D8-4335BB0EA477}" type="pres">
      <dgm:prSet presAssocID="{319E089B-77CC-4BA8-9BF0-764F8834123C}" presName="arrow" presStyleLbl="bgShp" presStyleIdx="0" presStyleCnt="1"/>
      <dgm:spPr/>
    </dgm:pt>
    <dgm:pt modelId="{9CCA8829-F56E-47DF-9C06-B65D63C9C850}" type="pres">
      <dgm:prSet presAssocID="{319E089B-77CC-4BA8-9BF0-764F8834123C}" presName="linearProcess" presStyleCnt="0"/>
      <dgm:spPr/>
    </dgm:pt>
    <dgm:pt modelId="{CD02EE75-44EA-444C-B2EF-B5366DAE40FC}" type="pres">
      <dgm:prSet presAssocID="{F1DCE0F8-180A-4C63-A43A-B80C3661D1D1}" presName="textNode" presStyleLbl="node1" presStyleIdx="0" presStyleCnt="7">
        <dgm:presLayoutVars>
          <dgm:bulletEnabled val="1"/>
        </dgm:presLayoutVars>
      </dgm:prSet>
      <dgm:spPr/>
    </dgm:pt>
    <dgm:pt modelId="{9486DF48-3841-4F83-AFBF-A72773EF29B4}" type="pres">
      <dgm:prSet presAssocID="{8D64A627-7AF2-40AD-B4AC-BD54D51A556B}" presName="sibTrans" presStyleCnt="0"/>
      <dgm:spPr/>
    </dgm:pt>
    <dgm:pt modelId="{ED807F37-1256-47D5-A184-BCF32AE6BAE7}" type="pres">
      <dgm:prSet presAssocID="{5C9A2907-829A-4DBA-9B7C-2344CFFEFD9C}" presName="textNode" presStyleLbl="node1" presStyleIdx="1" presStyleCnt="7">
        <dgm:presLayoutVars>
          <dgm:bulletEnabled val="1"/>
        </dgm:presLayoutVars>
      </dgm:prSet>
      <dgm:spPr/>
    </dgm:pt>
    <dgm:pt modelId="{BB20B36F-081E-44AC-99E6-A4B2CD3BF087}" type="pres">
      <dgm:prSet presAssocID="{FE61C7EE-88B9-4370-9EC1-02949A35EDE9}" presName="sibTrans" presStyleCnt="0"/>
      <dgm:spPr/>
    </dgm:pt>
    <dgm:pt modelId="{61192DBF-989D-4769-B941-0EA370C4E2C4}" type="pres">
      <dgm:prSet presAssocID="{2F3C80B2-0756-463F-B37B-1DB31D6046DB}" presName="textNode" presStyleLbl="node1" presStyleIdx="2" presStyleCnt="7">
        <dgm:presLayoutVars>
          <dgm:bulletEnabled val="1"/>
        </dgm:presLayoutVars>
      </dgm:prSet>
      <dgm:spPr/>
    </dgm:pt>
    <dgm:pt modelId="{3CA01F56-43AA-4601-90C8-961E6E5AB2AA}" type="pres">
      <dgm:prSet presAssocID="{8ECE248A-551C-4703-A28D-3F56C02F7D6A}" presName="sibTrans" presStyleCnt="0"/>
      <dgm:spPr/>
    </dgm:pt>
    <dgm:pt modelId="{FD6B000E-F011-42AC-9610-B7C2DFFEEA96}" type="pres">
      <dgm:prSet presAssocID="{ED7AAA15-B38E-47EB-B63B-78ECAD590ACB}" presName="textNode" presStyleLbl="node1" presStyleIdx="3" presStyleCnt="7">
        <dgm:presLayoutVars>
          <dgm:bulletEnabled val="1"/>
        </dgm:presLayoutVars>
      </dgm:prSet>
      <dgm:spPr/>
    </dgm:pt>
    <dgm:pt modelId="{216C2023-A6C2-4677-85BA-43E633ADD0F7}" type="pres">
      <dgm:prSet presAssocID="{8F3AB064-AB85-4592-9095-B301CF897546}" presName="sibTrans" presStyleCnt="0"/>
      <dgm:spPr/>
    </dgm:pt>
    <dgm:pt modelId="{6AB48C77-B824-441C-874D-7CD1FDB19991}" type="pres">
      <dgm:prSet presAssocID="{C974B71C-DC65-40B0-808B-534FA499DCF6}" presName="textNode" presStyleLbl="node1" presStyleIdx="4" presStyleCnt="7">
        <dgm:presLayoutVars>
          <dgm:bulletEnabled val="1"/>
        </dgm:presLayoutVars>
      </dgm:prSet>
      <dgm:spPr/>
    </dgm:pt>
    <dgm:pt modelId="{D7BF67BD-37BE-4701-8745-4379B41976D6}" type="pres">
      <dgm:prSet presAssocID="{A4A9050E-D778-420A-86B9-CDBCE1DF46F1}" presName="sibTrans" presStyleCnt="0"/>
      <dgm:spPr/>
    </dgm:pt>
    <dgm:pt modelId="{84696BB9-3598-4612-AE58-F371E52BAB90}" type="pres">
      <dgm:prSet presAssocID="{A74C4115-39C2-4834-B47F-4D1C51B0E706}" presName="textNode" presStyleLbl="node1" presStyleIdx="5" presStyleCnt="7">
        <dgm:presLayoutVars>
          <dgm:bulletEnabled val="1"/>
        </dgm:presLayoutVars>
      </dgm:prSet>
      <dgm:spPr/>
    </dgm:pt>
    <dgm:pt modelId="{88E6BA11-D1AA-4EAD-8467-4E5896F28F52}" type="pres">
      <dgm:prSet presAssocID="{C257A40D-F516-4841-9172-96520F8D2C09}" presName="sibTrans" presStyleCnt="0"/>
      <dgm:spPr/>
    </dgm:pt>
    <dgm:pt modelId="{1FCFCD65-1F25-47EA-9776-F0CFD5E3F28E}" type="pres">
      <dgm:prSet presAssocID="{9138AF4A-A302-4044-BD2B-943A46F6AF74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E0AE2A24-96D3-44F9-BE64-8923821EDDB1}" type="presOf" srcId="{C974B71C-DC65-40B0-808B-534FA499DCF6}" destId="{6AB48C77-B824-441C-874D-7CD1FDB19991}" srcOrd="0" destOrd="0" presId="urn:microsoft.com/office/officeart/2005/8/layout/hProcess9"/>
    <dgm:cxn modelId="{A38C7B27-2A8E-4660-A723-946CD01B6713}" srcId="{319E089B-77CC-4BA8-9BF0-764F8834123C}" destId="{F1DCE0F8-180A-4C63-A43A-B80C3661D1D1}" srcOrd="0" destOrd="0" parTransId="{2A0B79C1-C7B2-4B6F-94A4-D86EBEB39097}" sibTransId="{8D64A627-7AF2-40AD-B4AC-BD54D51A556B}"/>
    <dgm:cxn modelId="{8EC9C93A-AF55-4E4F-B404-678E51276258}" type="presOf" srcId="{2F3C80B2-0756-463F-B37B-1DB31D6046DB}" destId="{61192DBF-989D-4769-B941-0EA370C4E2C4}" srcOrd="0" destOrd="0" presId="urn:microsoft.com/office/officeart/2005/8/layout/hProcess9"/>
    <dgm:cxn modelId="{34D9305B-5A41-4275-85AD-A8DDDA70A710}" srcId="{319E089B-77CC-4BA8-9BF0-764F8834123C}" destId="{C974B71C-DC65-40B0-808B-534FA499DCF6}" srcOrd="4" destOrd="0" parTransId="{14B4857B-4411-4205-A470-083E64B73338}" sibTransId="{A4A9050E-D778-420A-86B9-CDBCE1DF46F1}"/>
    <dgm:cxn modelId="{DCB5E16C-E9C3-4E00-B98D-236144BB3087}" type="presOf" srcId="{319E089B-77CC-4BA8-9BF0-764F8834123C}" destId="{A755051C-127E-474D-B2B0-78604D53C944}" srcOrd="0" destOrd="0" presId="urn:microsoft.com/office/officeart/2005/8/layout/hProcess9"/>
    <dgm:cxn modelId="{5B4E7C76-3455-4E71-9D30-93EA9EFD82FD}" type="presOf" srcId="{F1DCE0F8-180A-4C63-A43A-B80C3661D1D1}" destId="{CD02EE75-44EA-444C-B2EF-B5366DAE40FC}" srcOrd="0" destOrd="0" presId="urn:microsoft.com/office/officeart/2005/8/layout/hProcess9"/>
    <dgm:cxn modelId="{B2301F59-3D90-4295-B0F8-35C4F2DAE8B9}" srcId="{319E089B-77CC-4BA8-9BF0-764F8834123C}" destId="{9138AF4A-A302-4044-BD2B-943A46F6AF74}" srcOrd="6" destOrd="0" parTransId="{0FF89CC3-6F55-42AE-93F3-3615933A2FF7}" sibTransId="{2DC00AF1-C9EB-45A7-8957-C4C6AE73FC5E}"/>
    <dgm:cxn modelId="{CF607F7E-E055-4A53-8613-3FDC83E8C99C}" type="presOf" srcId="{ED7AAA15-B38E-47EB-B63B-78ECAD590ACB}" destId="{FD6B000E-F011-42AC-9610-B7C2DFFEEA96}" srcOrd="0" destOrd="0" presId="urn:microsoft.com/office/officeart/2005/8/layout/hProcess9"/>
    <dgm:cxn modelId="{5AC69996-EC49-41B0-AC24-A7165CB14CA2}" type="presOf" srcId="{A74C4115-39C2-4834-B47F-4D1C51B0E706}" destId="{84696BB9-3598-4612-AE58-F371E52BAB90}" srcOrd="0" destOrd="0" presId="urn:microsoft.com/office/officeart/2005/8/layout/hProcess9"/>
    <dgm:cxn modelId="{D3B93BA4-18EA-448E-B2D4-BC3AAAA1E991}" srcId="{319E089B-77CC-4BA8-9BF0-764F8834123C}" destId="{ED7AAA15-B38E-47EB-B63B-78ECAD590ACB}" srcOrd="3" destOrd="0" parTransId="{DD72977E-62A0-4DB7-A568-2A83F58152E2}" sibTransId="{8F3AB064-AB85-4592-9095-B301CF897546}"/>
    <dgm:cxn modelId="{CE0F37C2-A987-4D7D-9D6C-593D8DAEA363}" srcId="{319E089B-77CC-4BA8-9BF0-764F8834123C}" destId="{A74C4115-39C2-4834-B47F-4D1C51B0E706}" srcOrd="5" destOrd="0" parTransId="{874D360D-A7AC-4102-8BBC-B39529D07B6E}" sibTransId="{C257A40D-F516-4841-9172-96520F8D2C09}"/>
    <dgm:cxn modelId="{08FEB5D0-BDDD-457A-A570-FCE0A0049AF1}" srcId="{319E089B-77CC-4BA8-9BF0-764F8834123C}" destId="{5C9A2907-829A-4DBA-9B7C-2344CFFEFD9C}" srcOrd="1" destOrd="0" parTransId="{53355744-9A8F-4A70-9344-1C8B926DC1C0}" sibTransId="{FE61C7EE-88B9-4370-9EC1-02949A35EDE9}"/>
    <dgm:cxn modelId="{D608A9D5-CE75-416D-B465-21BF0CE684DD}" type="presOf" srcId="{5C9A2907-829A-4DBA-9B7C-2344CFFEFD9C}" destId="{ED807F37-1256-47D5-A184-BCF32AE6BAE7}" srcOrd="0" destOrd="0" presId="urn:microsoft.com/office/officeart/2005/8/layout/hProcess9"/>
    <dgm:cxn modelId="{EA3139E9-942D-414B-8E76-89899244198F}" srcId="{319E089B-77CC-4BA8-9BF0-764F8834123C}" destId="{2F3C80B2-0756-463F-B37B-1DB31D6046DB}" srcOrd="2" destOrd="0" parTransId="{D2D0801D-BC53-475E-A6A7-684E291C0815}" sibTransId="{8ECE248A-551C-4703-A28D-3F56C02F7D6A}"/>
    <dgm:cxn modelId="{B9F618F8-8B6D-439B-B260-77A29E2EA215}" type="presOf" srcId="{9138AF4A-A302-4044-BD2B-943A46F6AF74}" destId="{1FCFCD65-1F25-47EA-9776-F0CFD5E3F28E}" srcOrd="0" destOrd="0" presId="urn:microsoft.com/office/officeart/2005/8/layout/hProcess9"/>
    <dgm:cxn modelId="{1BF3AB39-F0C4-4A22-B422-7E5E4751E231}" type="presParOf" srcId="{A755051C-127E-474D-B2B0-78604D53C944}" destId="{42950A7B-D6AC-4B48-80D8-4335BB0EA477}" srcOrd="0" destOrd="0" presId="urn:microsoft.com/office/officeart/2005/8/layout/hProcess9"/>
    <dgm:cxn modelId="{77FFCF4A-985C-401D-AC4A-AD0DB92A5353}" type="presParOf" srcId="{A755051C-127E-474D-B2B0-78604D53C944}" destId="{9CCA8829-F56E-47DF-9C06-B65D63C9C850}" srcOrd="1" destOrd="0" presId="urn:microsoft.com/office/officeart/2005/8/layout/hProcess9"/>
    <dgm:cxn modelId="{A79E0EAD-90D9-4E16-9E8C-49F8E7D26DCD}" type="presParOf" srcId="{9CCA8829-F56E-47DF-9C06-B65D63C9C850}" destId="{CD02EE75-44EA-444C-B2EF-B5366DAE40FC}" srcOrd="0" destOrd="0" presId="urn:microsoft.com/office/officeart/2005/8/layout/hProcess9"/>
    <dgm:cxn modelId="{79670EC4-9011-4C99-9984-E23C07C69246}" type="presParOf" srcId="{9CCA8829-F56E-47DF-9C06-B65D63C9C850}" destId="{9486DF48-3841-4F83-AFBF-A72773EF29B4}" srcOrd="1" destOrd="0" presId="urn:microsoft.com/office/officeart/2005/8/layout/hProcess9"/>
    <dgm:cxn modelId="{56C9E5A0-05D9-478A-8E76-955CE7FCA069}" type="presParOf" srcId="{9CCA8829-F56E-47DF-9C06-B65D63C9C850}" destId="{ED807F37-1256-47D5-A184-BCF32AE6BAE7}" srcOrd="2" destOrd="0" presId="urn:microsoft.com/office/officeart/2005/8/layout/hProcess9"/>
    <dgm:cxn modelId="{2539A151-7368-4DB0-B0CB-34C19C35CA1F}" type="presParOf" srcId="{9CCA8829-F56E-47DF-9C06-B65D63C9C850}" destId="{BB20B36F-081E-44AC-99E6-A4B2CD3BF087}" srcOrd="3" destOrd="0" presId="urn:microsoft.com/office/officeart/2005/8/layout/hProcess9"/>
    <dgm:cxn modelId="{51D66C31-A598-4A2C-9AB9-72CBD3454F0E}" type="presParOf" srcId="{9CCA8829-F56E-47DF-9C06-B65D63C9C850}" destId="{61192DBF-989D-4769-B941-0EA370C4E2C4}" srcOrd="4" destOrd="0" presId="urn:microsoft.com/office/officeart/2005/8/layout/hProcess9"/>
    <dgm:cxn modelId="{EDC8C2F7-C1FD-4F2D-B7F3-1CDEE1DB97BA}" type="presParOf" srcId="{9CCA8829-F56E-47DF-9C06-B65D63C9C850}" destId="{3CA01F56-43AA-4601-90C8-961E6E5AB2AA}" srcOrd="5" destOrd="0" presId="urn:microsoft.com/office/officeart/2005/8/layout/hProcess9"/>
    <dgm:cxn modelId="{47469954-6CC0-47A1-A7A7-C1BAE58185F6}" type="presParOf" srcId="{9CCA8829-F56E-47DF-9C06-B65D63C9C850}" destId="{FD6B000E-F011-42AC-9610-B7C2DFFEEA96}" srcOrd="6" destOrd="0" presId="urn:microsoft.com/office/officeart/2005/8/layout/hProcess9"/>
    <dgm:cxn modelId="{F32B921C-B9B4-478B-8B58-E0A16ED4A753}" type="presParOf" srcId="{9CCA8829-F56E-47DF-9C06-B65D63C9C850}" destId="{216C2023-A6C2-4677-85BA-43E633ADD0F7}" srcOrd="7" destOrd="0" presId="urn:microsoft.com/office/officeart/2005/8/layout/hProcess9"/>
    <dgm:cxn modelId="{E6841693-8A3E-4B08-B70D-0338B9419258}" type="presParOf" srcId="{9CCA8829-F56E-47DF-9C06-B65D63C9C850}" destId="{6AB48C77-B824-441C-874D-7CD1FDB19991}" srcOrd="8" destOrd="0" presId="urn:microsoft.com/office/officeart/2005/8/layout/hProcess9"/>
    <dgm:cxn modelId="{2CFB3891-BAA6-450A-AE86-7F6902E01223}" type="presParOf" srcId="{9CCA8829-F56E-47DF-9C06-B65D63C9C850}" destId="{D7BF67BD-37BE-4701-8745-4379B41976D6}" srcOrd="9" destOrd="0" presId="urn:microsoft.com/office/officeart/2005/8/layout/hProcess9"/>
    <dgm:cxn modelId="{38CFD2F4-5809-4B71-9F29-2BDF1065B60F}" type="presParOf" srcId="{9CCA8829-F56E-47DF-9C06-B65D63C9C850}" destId="{84696BB9-3598-4612-AE58-F371E52BAB90}" srcOrd="10" destOrd="0" presId="urn:microsoft.com/office/officeart/2005/8/layout/hProcess9"/>
    <dgm:cxn modelId="{EFE50F7A-DCDB-4963-BF14-167C9063F765}" type="presParOf" srcId="{9CCA8829-F56E-47DF-9C06-B65D63C9C850}" destId="{88E6BA11-D1AA-4EAD-8467-4E5896F28F52}" srcOrd="11" destOrd="0" presId="urn:microsoft.com/office/officeart/2005/8/layout/hProcess9"/>
    <dgm:cxn modelId="{1C4267DD-E83E-4C68-897E-4B51B9D15FD2}" type="presParOf" srcId="{9CCA8829-F56E-47DF-9C06-B65D63C9C850}" destId="{1FCFCD65-1F25-47EA-9776-F0CFD5E3F28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50A7B-D6AC-4B48-80D8-4335BB0EA477}">
      <dsp:nvSpPr>
        <dsp:cNvPr id="0" name=""/>
        <dsp:cNvSpPr/>
      </dsp:nvSpPr>
      <dsp:spPr>
        <a:xfrm>
          <a:off x="685799" y="0"/>
          <a:ext cx="7772400" cy="460375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2EE75-44EA-444C-B2EF-B5366DAE40FC}">
      <dsp:nvSpPr>
        <dsp:cNvPr id="0" name=""/>
        <dsp:cNvSpPr/>
      </dsp:nvSpPr>
      <dsp:spPr>
        <a:xfrm>
          <a:off x="78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11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solidFill>
                <a:schemeClr val="accent3"/>
              </a:solidFill>
            </a:rPr>
            <a:t>- KOMBIT pilot-undervisning </a:t>
          </a:r>
        </a:p>
      </dsp:txBody>
      <dsp:txXfrm>
        <a:off x="61918" y="1442261"/>
        <a:ext cx="1130114" cy="1719226"/>
      </dsp:txXfrm>
    </dsp:sp>
    <dsp:sp modelId="{ED807F37-1256-47D5-A184-BCF32AE6BAE7}">
      <dsp:nvSpPr>
        <dsp:cNvPr id="0" name=""/>
        <dsp:cNvSpPr/>
      </dsp:nvSpPr>
      <dsp:spPr>
        <a:xfrm>
          <a:off x="131578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12</a:t>
          </a:r>
          <a:endParaRPr lang="da-DK" sz="1500" kern="1200" dirty="0"/>
        </a:p>
      </dsp:txBody>
      <dsp:txXfrm>
        <a:off x="1376926" y="1442261"/>
        <a:ext cx="1130114" cy="1719226"/>
      </dsp:txXfrm>
    </dsp:sp>
    <dsp:sp modelId="{61192DBF-989D-4769-B941-0EA370C4E2C4}">
      <dsp:nvSpPr>
        <dsp:cNvPr id="0" name=""/>
        <dsp:cNvSpPr/>
      </dsp:nvSpPr>
      <dsp:spPr>
        <a:xfrm>
          <a:off x="2630797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13</a:t>
          </a:r>
          <a:r>
            <a:rPr lang="da-DK" sz="1500" kern="1200" dirty="0"/>
            <a:t> </a:t>
          </a:r>
        </a:p>
      </dsp:txBody>
      <dsp:txXfrm>
        <a:off x="2691934" y="1442261"/>
        <a:ext cx="1130114" cy="1719226"/>
      </dsp:txXfrm>
    </dsp:sp>
    <dsp:sp modelId="{FD6B000E-F011-42AC-9610-B7C2DFFEEA96}">
      <dsp:nvSpPr>
        <dsp:cNvPr id="0" name=""/>
        <dsp:cNvSpPr/>
      </dsp:nvSpPr>
      <dsp:spPr>
        <a:xfrm>
          <a:off x="3945805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14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4</a:t>
          </a:r>
        </a:p>
      </dsp:txBody>
      <dsp:txXfrm>
        <a:off x="4006942" y="1442261"/>
        <a:ext cx="1130114" cy="1719226"/>
      </dsp:txXfrm>
    </dsp:sp>
    <dsp:sp modelId="{6AB48C77-B824-441C-874D-7CD1FDB19991}">
      <dsp:nvSpPr>
        <dsp:cNvPr id="0" name=""/>
        <dsp:cNvSpPr/>
      </dsp:nvSpPr>
      <dsp:spPr>
        <a:xfrm>
          <a:off x="5260813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15: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5</a:t>
          </a:r>
          <a:endParaRPr lang="da-DK" sz="1500" b="1" kern="1200" dirty="0"/>
        </a:p>
      </dsp:txBody>
      <dsp:txXfrm>
        <a:off x="5321950" y="1442261"/>
        <a:ext cx="1130114" cy="1719226"/>
      </dsp:txXfrm>
    </dsp:sp>
    <dsp:sp modelId="{84696BB9-3598-4612-AE58-F371E52BAB90}">
      <dsp:nvSpPr>
        <dsp:cNvPr id="0" name=""/>
        <dsp:cNvSpPr/>
      </dsp:nvSpPr>
      <dsp:spPr>
        <a:xfrm>
          <a:off x="657582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16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6</a:t>
          </a:r>
        </a:p>
      </dsp:txBody>
      <dsp:txXfrm>
        <a:off x="6636958" y="1442261"/>
        <a:ext cx="1130114" cy="1719226"/>
      </dsp:txXfrm>
    </dsp:sp>
    <dsp:sp modelId="{1FCFCD65-1F25-47EA-9776-F0CFD5E3F28E}">
      <dsp:nvSpPr>
        <dsp:cNvPr id="0" name=""/>
        <dsp:cNvSpPr/>
      </dsp:nvSpPr>
      <dsp:spPr>
        <a:xfrm>
          <a:off x="789082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17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undervisning for ”1. bølge” (?)</a:t>
          </a:r>
        </a:p>
      </dsp:txBody>
      <dsp:txXfrm>
        <a:off x="7951966" y="1442261"/>
        <a:ext cx="1130114" cy="1719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50A7B-D6AC-4B48-80D8-4335BB0EA477}">
      <dsp:nvSpPr>
        <dsp:cNvPr id="0" name=""/>
        <dsp:cNvSpPr/>
      </dsp:nvSpPr>
      <dsp:spPr>
        <a:xfrm>
          <a:off x="685799" y="0"/>
          <a:ext cx="7772400" cy="460375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2EE75-44EA-444C-B2EF-B5366DAE40FC}">
      <dsp:nvSpPr>
        <dsp:cNvPr id="0" name=""/>
        <dsp:cNvSpPr/>
      </dsp:nvSpPr>
      <dsp:spPr>
        <a:xfrm>
          <a:off x="78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11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solidFill>
                <a:schemeClr val="accent3"/>
              </a:solidFill>
            </a:rPr>
            <a:t>- KOMBIT pilot-undervisning </a:t>
          </a:r>
        </a:p>
      </dsp:txBody>
      <dsp:txXfrm>
        <a:off x="61918" y="1442261"/>
        <a:ext cx="1130114" cy="1719226"/>
      </dsp:txXfrm>
    </dsp:sp>
    <dsp:sp modelId="{ED807F37-1256-47D5-A184-BCF32AE6BAE7}">
      <dsp:nvSpPr>
        <dsp:cNvPr id="0" name=""/>
        <dsp:cNvSpPr/>
      </dsp:nvSpPr>
      <dsp:spPr>
        <a:xfrm>
          <a:off x="131578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12</a:t>
          </a:r>
          <a:endParaRPr lang="da-DK" sz="1500" kern="1200" dirty="0"/>
        </a:p>
      </dsp:txBody>
      <dsp:txXfrm>
        <a:off x="1376926" y="1442261"/>
        <a:ext cx="1130114" cy="1719226"/>
      </dsp:txXfrm>
    </dsp:sp>
    <dsp:sp modelId="{61192DBF-989D-4769-B941-0EA370C4E2C4}">
      <dsp:nvSpPr>
        <dsp:cNvPr id="0" name=""/>
        <dsp:cNvSpPr/>
      </dsp:nvSpPr>
      <dsp:spPr>
        <a:xfrm>
          <a:off x="2630797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13</a:t>
          </a:r>
          <a:r>
            <a:rPr lang="da-DK" sz="1500" kern="1200" dirty="0"/>
            <a:t> </a:t>
          </a:r>
        </a:p>
      </dsp:txBody>
      <dsp:txXfrm>
        <a:off x="2691934" y="1442261"/>
        <a:ext cx="1130114" cy="1719226"/>
      </dsp:txXfrm>
    </dsp:sp>
    <dsp:sp modelId="{FD6B000E-F011-42AC-9610-B7C2DFFEEA96}">
      <dsp:nvSpPr>
        <dsp:cNvPr id="0" name=""/>
        <dsp:cNvSpPr/>
      </dsp:nvSpPr>
      <dsp:spPr>
        <a:xfrm>
          <a:off x="3945805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14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4</a:t>
          </a:r>
        </a:p>
      </dsp:txBody>
      <dsp:txXfrm>
        <a:off x="4006942" y="1442261"/>
        <a:ext cx="1130114" cy="1719226"/>
      </dsp:txXfrm>
    </dsp:sp>
    <dsp:sp modelId="{6AB48C77-B824-441C-874D-7CD1FDB19991}">
      <dsp:nvSpPr>
        <dsp:cNvPr id="0" name=""/>
        <dsp:cNvSpPr/>
      </dsp:nvSpPr>
      <dsp:spPr>
        <a:xfrm>
          <a:off x="5260813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15: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5</a:t>
          </a:r>
          <a:endParaRPr lang="da-DK" sz="1500" b="1" kern="1200" dirty="0"/>
        </a:p>
      </dsp:txBody>
      <dsp:txXfrm>
        <a:off x="5321950" y="1442261"/>
        <a:ext cx="1130114" cy="1719226"/>
      </dsp:txXfrm>
    </dsp:sp>
    <dsp:sp modelId="{84696BB9-3598-4612-AE58-F371E52BAB90}">
      <dsp:nvSpPr>
        <dsp:cNvPr id="0" name=""/>
        <dsp:cNvSpPr/>
      </dsp:nvSpPr>
      <dsp:spPr>
        <a:xfrm>
          <a:off x="657582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16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6</a:t>
          </a:r>
        </a:p>
      </dsp:txBody>
      <dsp:txXfrm>
        <a:off x="6636958" y="1442261"/>
        <a:ext cx="1130114" cy="1719226"/>
      </dsp:txXfrm>
    </dsp:sp>
    <dsp:sp modelId="{1FCFCD65-1F25-47EA-9776-F0CFD5E3F28E}">
      <dsp:nvSpPr>
        <dsp:cNvPr id="0" name=""/>
        <dsp:cNvSpPr/>
      </dsp:nvSpPr>
      <dsp:spPr>
        <a:xfrm>
          <a:off x="789082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17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undervisning for ”1. bølge” (?)</a:t>
          </a:r>
        </a:p>
      </dsp:txBody>
      <dsp:txXfrm>
        <a:off x="7951966" y="1442261"/>
        <a:ext cx="1130114" cy="1719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13-03-2024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517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9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8" r:id="rId27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mailto:UDK-PENSION@atp.dk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hyperlink" Target="https://kombit.dk/aktuelt/tilmeld-nyhedsbreve" TargetMode="External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vejledninger/" TargetMode="External"/><Relationship Id="rId2" Type="http://schemas.openxmlformats.org/officeDocument/2006/relationships/hyperlink" Target="https://share-komm.kombit.dk/P0136/SitePages/Startside.asp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kommunernespensionssystem.dk/meddelelse/ikke-muligt-at-tilmelde-sig-driftbeskeder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kommunernespensionssystem.dk/meddelelse/udfordringer-med-aarsopgoerelses-fanen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meddelelse/problem-med-at-slette-planlagte-udbetalinger/" TargetMode="External"/><Relationship Id="rId7" Type="http://schemas.openxmlformats.org/officeDocument/2006/relationships/image" Target="../media/image8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kommunernespensionssystem.dk/meddelelse/udfordringer-med-aarsopgoerelses-fanen/" TargetMode="Externa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4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47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svg"/><Relationship Id="rId11" Type="http://schemas.openxmlformats.org/officeDocument/2006/relationships/image" Target="../media/image87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5.svg"/><Relationship Id="rId18" Type="http://schemas.openxmlformats.org/officeDocument/2006/relationships/image" Target="../media/image134.pn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12" Type="http://schemas.openxmlformats.org/officeDocument/2006/relationships/image" Target="../media/image124.png"/><Relationship Id="rId17" Type="http://schemas.openxmlformats.org/officeDocument/2006/relationships/image" Target="../media/image133.svg"/><Relationship Id="rId2" Type="http://schemas.openxmlformats.org/officeDocument/2006/relationships/image" Target="../media/image116.png"/><Relationship Id="rId16" Type="http://schemas.openxmlformats.org/officeDocument/2006/relationships/image" Target="../media/image13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9.svg"/><Relationship Id="rId5" Type="http://schemas.openxmlformats.org/officeDocument/2006/relationships/image" Target="../media/image119.svg"/><Relationship Id="rId15" Type="http://schemas.openxmlformats.org/officeDocument/2006/relationships/image" Target="../media/image131.svg"/><Relationship Id="rId10" Type="http://schemas.openxmlformats.org/officeDocument/2006/relationships/image" Target="../media/image128.png"/><Relationship Id="rId19" Type="http://schemas.openxmlformats.org/officeDocument/2006/relationships/image" Target="../media/image135.sv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kommunernespensionssystem.dk/nyhed/er-driftsmeddelelserne-til-at-forstaa/" TargetMode="Externa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KP@kombit.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11 - 2024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874D5C2-4FC7-970F-E36A-91165C4D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0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5.0</a:t>
            </a:r>
            <a:br>
              <a:rPr lang="da-DK" dirty="0"/>
            </a:br>
            <a:r>
              <a:rPr lang="da-DK" dirty="0"/>
              <a:t>25. marts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605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26FCC-54FD-98E7-8002-4758C784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Tidslinje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BEE310-5070-A4A8-604C-B4D2A56E8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392AEB-E0F7-706E-480E-A50629469C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093922"/>
              </p:ext>
            </p:extLst>
          </p:nvPr>
        </p:nvGraphicFramePr>
        <p:xfrm>
          <a:off x="0" y="539750"/>
          <a:ext cx="91440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l: nedad 7">
            <a:extLst>
              <a:ext uri="{FF2B5EF4-FFF2-40B4-BE49-F238E27FC236}">
                <a16:creationId xmlns:a16="http://schemas.microsoft.com/office/drawing/2014/main" id="{0E3A3505-0DD2-F223-8DF0-7E9266094B78}"/>
              </a:ext>
            </a:extLst>
          </p:cNvPr>
          <p:cNvSpPr/>
          <p:nvPr/>
        </p:nvSpPr>
        <p:spPr>
          <a:xfrm>
            <a:off x="2061654" y="1058847"/>
            <a:ext cx="1718733" cy="913477"/>
          </a:xfrm>
          <a:prstGeom prst="down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R5.0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Go live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25. marts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C55758CA-0A5E-C935-6274-B236F83AB53E}"/>
              </a:ext>
            </a:extLst>
          </p:cNvPr>
          <p:cNvGrpSpPr/>
          <p:nvPr/>
        </p:nvGrpSpPr>
        <p:grpSpPr>
          <a:xfrm>
            <a:off x="3956538" y="677333"/>
            <a:ext cx="4953306" cy="1396999"/>
            <a:chOff x="3956538" y="677333"/>
            <a:chExt cx="4953306" cy="1396999"/>
          </a:xfrm>
        </p:grpSpPr>
        <p:sp>
          <p:nvSpPr>
            <p:cNvPr id="9" name="Pil: nedad 8">
              <a:extLst>
                <a:ext uri="{FF2B5EF4-FFF2-40B4-BE49-F238E27FC236}">
                  <a16:creationId xmlns:a16="http://schemas.microsoft.com/office/drawing/2014/main" id="{65B106A0-51D2-2778-9585-3217CE630868}"/>
                </a:ext>
              </a:extLst>
            </p:cNvPr>
            <p:cNvSpPr/>
            <p:nvPr/>
          </p:nvSpPr>
          <p:spPr>
            <a:xfrm>
              <a:off x="7191111" y="677333"/>
              <a:ext cx="1718733" cy="1396999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latin typeface="Arial"/>
                  <a:cs typeface="Arial"/>
                </a:rPr>
                <a:t>Pilot afslutter 22. april</a:t>
              </a: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183B8A7D-6616-4B0D-D815-5D1F7AABDED1}"/>
                </a:ext>
              </a:extLst>
            </p:cNvPr>
            <p:cNvSpPr txBox="1"/>
            <p:nvPr/>
          </p:nvSpPr>
          <p:spPr>
            <a:xfrm>
              <a:off x="3956538" y="677333"/>
              <a:ext cx="3680395" cy="7622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100" u="sng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Pilotafprøvning starter 2. april:</a:t>
              </a: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 err="1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eFaktura</a:t>
              </a:r>
              <a:endParaRPr lang="da-DK" sz="11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endParaRP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MAF-indbetaling til selvvalgt bankkonto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Boligstøttedata</a:t>
              </a:r>
              <a:endParaRPr lang="da-DK" sz="1100" dirty="0">
                <a:latin typeface="Neue Haas Grotesk Text Pro" panose="020B0504020202020204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3DAD5-E506-67B3-D0FE-02A8BF48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Boligstøttedata kan ikke modtages fra release 5.0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62C49DA-5FFE-5CDE-3380-330BCEBF7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Test af data fra UDK BO har vist, at data i nogle tilfælde kan afvige fra de regler, der er sat op i KP.</a:t>
            </a:r>
          </a:p>
          <a:p>
            <a:r>
              <a:rPr lang="da-DK" dirty="0"/>
              <a:t>UDK BO vil fortsætte med at udstille deres rapporter indtil data kan modtages korrekt. Rapporterne om boligstøtte i KP, som I kan se i KP fra release 5.0, vil derfor være tomme indtil den endelige ændring er på plads. </a:t>
            </a:r>
          </a:p>
          <a:p>
            <a:r>
              <a:rPr lang="da-DK" dirty="0"/>
              <a:t>Dato for ændringen er endnu ikke fastlagt. </a:t>
            </a:r>
          </a:p>
          <a:p>
            <a:endParaRPr lang="da-DK" dirty="0"/>
          </a:p>
          <a:p>
            <a:r>
              <a:rPr lang="da-DK" b="1" dirty="0"/>
              <a:t>Du skal være opmærksom på</a:t>
            </a:r>
            <a:r>
              <a:rPr lang="da-DK" dirty="0"/>
              <a:t>, at I får kommunikeret ovenstående ud til andre relevante parter jf. aftaler I har lavet ifm. KLIK-opgaven ”(Boligstøtte 2) Tilpas jeres arbejdsgange relateret til boligstøttedata i KP”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7ADDBE-0361-688A-92B9-593056C532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indendørs, møbel, bord, bærbar&#10;&#10;Automatisk genereret beskrivelse">
            <a:extLst>
              <a:ext uri="{FF2B5EF4-FFF2-40B4-BE49-F238E27FC236}">
                <a16:creationId xmlns:a16="http://schemas.microsoft.com/office/drawing/2014/main" id="{ED375A0F-4198-61E7-90BD-8E9E983B54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Åben mappe">
            <a:extLst>
              <a:ext uri="{FF2B5EF4-FFF2-40B4-BE49-F238E27FC236}">
                <a16:creationId xmlns:a16="http://schemas.microsoft.com/office/drawing/2014/main" id="{1C534326-761F-4398-8DC8-C80EDCC6D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1004" y="3660502"/>
            <a:ext cx="1143000" cy="1143000"/>
          </a:xfrm>
          <a:prstGeom prst="rect">
            <a:avLst/>
          </a:prstGeom>
        </p:spPr>
      </p:pic>
      <p:pic>
        <p:nvPicPr>
          <p:cNvPr id="18" name="Grafik 17" descr="Åben mappe">
            <a:extLst>
              <a:ext uri="{FF2B5EF4-FFF2-40B4-BE49-F238E27FC236}">
                <a16:creationId xmlns:a16="http://schemas.microsoft.com/office/drawing/2014/main" id="{D8CE6674-6C2F-48F1-A779-DFFD45EED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5573" y="3448951"/>
            <a:ext cx="1143000" cy="1143000"/>
          </a:xfrm>
          <a:prstGeom prst="rect">
            <a:avLst/>
          </a:prstGeom>
        </p:spPr>
      </p:pic>
      <p:pic>
        <p:nvPicPr>
          <p:cNvPr id="16" name="Grafik 15" descr="Åben mappe">
            <a:extLst>
              <a:ext uri="{FF2B5EF4-FFF2-40B4-BE49-F238E27FC236}">
                <a16:creationId xmlns:a16="http://schemas.microsoft.com/office/drawing/2014/main" id="{A3443147-2911-4961-86FA-E1BF3443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7677" y="2675804"/>
            <a:ext cx="1143000" cy="1143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36B217-CA88-40C1-87F6-1EB78F72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7 nye sagstyper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Almindelig helbredstillæg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715601-DB91-4BE3-B05F-F11970C96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Sagstypen Almindeligt helbredstillæg erstattes af 7 nye og mere specifikke sagstyper.</a:t>
            </a:r>
          </a:p>
          <a:p>
            <a:pPr indent="0">
              <a:buNone/>
            </a:pPr>
            <a:r>
              <a:rPr lang="da-DK" dirty="0"/>
              <a:t>Understøtter enkeltsagsprincippet.</a:t>
            </a:r>
          </a:p>
          <a:p>
            <a:pPr indent="0">
              <a:buNone/>
            </a:pPr>
            <a:r>
              <a:rPr lang="da-DK" dirty="0"/>
              <a:t>Gamle sager flyttes ikke, men sager som oprettes vil fremover blive oprettet på de nye sagstyper. </a:t>
            </a:r>
          </a:p>
          <a:p>
            <a:pPr indent="0">
              <a:buNone/>
            </a:pPr>
            <a:r>
              <a:rPr lang="da-DK" dirty="0"/>
              <a:t>Beregningsmodulet kan fortsat benyttes på de 7 nye sagstyper.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08133C-99F8-495E-A7B9-06D3374A9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pic>
        <p:nvPicPr>
          <p:cNvPr id="7" name="Grafik 6" descr="Åben mappe">
            <a:extLst>
              <a:ext uri="{FF2B5EF4-FFF2-40B4-BE49-F238E27FC236}">
                <a16:creationId xmlns:a16="http://schemas.microsoft.com/office/drawing/2014/main" id="{578C8657-0BE7-424B-8777-C6A415C3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311" y="2964511"/>
            <a:ext cx="1143000" cy="1143000"/>
          </a:xfrm>
          <a:prstGeom prst="rect">
            <a:avLst/>
          </a:prstGeom>
        </p:spPr>
      </p:pic>
      <p:pic>
        <p:nvPicPr>
          <p:cNvPr id="9" name="Grafik 8" descr="Tand">
            <a:extLst>
              <a:ext uri="{FF2B5EF4-FFF2-40B4-BE49-F238E27FC236}">
                <a16:creationId xmlns:a16="http://schemas.microsoft.com/office/drawing/2014/main" id="{CFAEAD77-74B3-4EA9-9BC0-102ECFEA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7734" y="3144352"/>
            <a:ext cx="471486" cy="471486"/>
          </a:xfrm>
          <a:prstGeom prst="rect">
            <a:avLst/>
          </a:prstGeom>
        </p:spPr>
      </p:pic>
      <p:pic>
        <p:nvPicPr>
          <p:cNvPr id="11" name="Grafik 10" descr="Medicin">
            <a:extLst>
              <a:ext uri="{FF2B5EF4-FFF2-40B4-BE49-F238E27FC236}">
                <a16:creationId xmlns:a16="http://schemas.microsoft.com/office/drawing/2014/main" id="{11F761C0-8103-4DFF-9F67-A0DF0D190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6818" y="3926617"/>
            <a:ext cx="448043" cy="448043"/>
          </a:xfrm>
          <a:prstGeom prst="rect">
            <a:avLst/>
          </a:prstGeom>
        </p:spPr>
      </p:pic>
      <p:pic>
        <p:nvPicPr>
          <p:cNvPr id="15" name="Grafik 14" descr="Spørgsmålstegn">
            <a:extLst>
              <a:ext uri="{FF2B5EF4-FFF2-40B4-BE49-F238E27FC236}">
                <a16:creationId xmlns:a16="http://schemas.microsoft.com/office/drawing/2014/main" id="{3BB6CA15-44DE-475B-A380-15668BF9A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138" y="3460353"/>
            <a:ext cx="388008" cy="388008"/>
          </a:xfrm>
          <a:prstGeom prst="rect">
            <a:avLst/>
          </a:prstGeom>
        </p:spPr>
      </p:pic>
      <p:pic>
        <p:nvPicPr>
          <p:cNvPr id="17" name="Grafik 16" descr="Åben mappe">
            <a:extLst>
              <a:ext uri="{FF2B5EF4-FFF2-40B4-BE49-F238E27FC236}">
                <a16:creationId xmlns:a16="http://schemas.microsoft.com/office/drawing/2014/main" id="{A018352A-824A-4E33-AE04-87AD779F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3154" y="2893111"/>
            <a:ext cx="1143000" cy="1143000"/>
          </a:xfrm>
          <a:prstGeom prst="rect">
            <a:avLst/>
          </a:prstGeom>
        </p:spPr>
      </p:pic>
      <p:pic>
        <p:nvPicPr>
          <p:cNvPr id="13" name="Grafik 12" descr="Fodspor">
            <a:extLst>
              <a:ext uri="{FF2B5EF4-FFF2-40B4-BE49-F238E27FC236}">
                <a16:creationId xmlns:a16="http://schemas.microsoft.com/office/drawing/2014/main" id="{F5ED755D-D72F-4FCA-B430-EBADA0D64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314746">
            <a:off x="4023144" y="3317483"/>
            <a:ext cx="560368" cy="560368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601AE524-CB66-4272-8F0B-E828E0CAD331}"/>
              </a:ext>
            </a:extLst>
          </p:cNvPr>
          <p:cNvSpPr txBox="1"/>
          <p:nvPr/>
        </p:nvSpPr>
        <p:spPr>
          <a:xfrm>
            <a:off x="3987411" y="3933061"/>
            <a:ext cx="866155" cy="615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b="1" dirty="0">
                <a:solidFill>
                  <a:schemeClr val="tx2"/>
                </a:solidFill>
                <a:latin typeface="Helvetica" pitchFamily="2" charset="0"/>
                <a:cs typeface="Arial"/>
              </a:rPr>
              <a:t>…</a:t>
            </a:r>
            <a:endParaRPr lang="da-DK" sz="3200" b="1" dirty="0">
              <a:solidFill>
                <a:schemeClr val="tx2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21" name="Pil: højre 20">
            <a:extLst>
              <a:ext uri="{FF2B5EF4-FFF2-40B4-BE49-F238E27FC236}">
                <a16:creationId xmlns:a16="http://schemas.microsoft.com/office/drawing/2014/main" id="{A0A246C7-3F65-4406-A4C1-B9682F13F57D}"/>
              </a:ext>
            </a:extLst>
          </p:cNvPr>
          <p:cNvSpPr/>
          <p:nvPr/>
        </p:nvSpPr>
        <p:spPr>
          <a:xfrm>
            <a:off x="1804192" y="3324911"/>
            <a:ext cx="742543" cy="7826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E1613BD-9B69-A49F-18B1-7516C1E0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20" y="2405207"/>
            <a:ext cx="3562892" cy="273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computer, person, bærbar, indendørs&#10;&#10;Automatisk genereret beskrivelse">
            <a:extLst>
              <a:ext uri="{FF2B5EF4-FFF2-40B4-BE49-F238E27FC236}">
                <a16:creationId xmlns:a16="http://schemas.microsoft.com/office/drawing/2014/main" id="{CB53E612-59A3-435F-BEE9-2BBF45A30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FA8C66-BB20-42FF-A6BB-512CFADF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nye udbetalingsmeddelelse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682341-3FE6-44EA-80A8-03AFF94E3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83D1149-3B6C-42AB-AA1E-12D192DF30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738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7041E-951F-DE0F-3806-497E4E84E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Udbetalingsmeddelelse (1 af 2)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87798D4-5DE0-00AA-72BB-40381F6A2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252A72C-91ED-D163-79B9-F45C67E9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79" y="1729362"/>
            <a:ext cx="3969174" cy="285851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ED00258-F50F-ED5E-D6E2-346AD0BF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636" y="1592643"/>
            <a:ext cx="4152052" cy="2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3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9A58E-262D-3387-6C11-5C1BD5EA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Udbetalingsmeddelelse (2 af 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C61445-72A3-A4E7-1410-AFFC4C3E6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Ændringer til udbetalingsmeddelelse:</a:t>
            </a:r>
          </a:p>
          <a:p>
            <a:r>
              <a:rPr lang="da-DK" dirty="0"/>
              <a:t>Der er taget udgangspunkt i layout fra KY</a:t>
            </a:r>
          </a:p>
          <a:p>
            <a:r>
              <a:rPr lang="da-DK" dirty="0"/>
              <a:t>Udbetalings- og træktabel er trukket sammen som en tabel, med ét samlet resultat. (Det er i princippet to tabeller, men visuelt ligner det en tabel)</a:t>
            </a:r>
          </a:p>
          <a:p>
            <a:r>
              <a:rPr lang="da-DK" dirty="0"/>
              <a:t>Tekst er målrettet så vi enten skriver ‘ Du får trukket….. ‘ </a:t>
            </a:r>
            <a:r>
              <a:rPr lang="da-DK"/>
              <a:t>eller ‘Du får udbetalt….’</a:t>
            </a:r>
            <a:endParaRPr lang="da-DK" dirty="0"/>
          </a:p>
          <a:p>
            <a:r>
              <a:rPr lang="da-DK" dirty="0"/>
              <a:t>Perioder er fjernet efter ønske fra jer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5ADBBC9-FB40-5618-A3FA-78BD5F864D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</p:spTree>
    <p:extLst>
      <p:ext uri="{BB962C8B-B14F-4D97-AF65-F5344CB8AC3E}">
        <p14:creationId xmlns:p14="http://schemas.microsoft.com/office/powerpoint/2010/main" val="116693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Oversigt over 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</a:t>
            </a:r>
            <a:r>
              <a:rPr lang="da-DK">
                <a:solidFill>
                  <a:schemeClr val="tx2"/>
                </a:solidFill>
              </a:rPr>
              <a:t>marts </a:t>
            </a:r>
            <a:r>
              <a:rPr lang="da-DK" dirty="0">
                <a:solidFill>
                  <a:schemeClr val="tx2"/>
                </a:solidFill>
              </a:rPr>
              <a:t>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3 / Marts 2024 – Ændringer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</a:t>
            </a:r>
            <a:r>
              <a:rPr lang="da-DK"/>
              <a:t>funktionalitet 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424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hvis borger ikke er medlem af Sygeforsikring ‘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’, og I kan opsætte en beløbsgrænse, som styrer, om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tillæg understøtte KP manuel sagsbehandling.</a:t>
                      </a:r>
                    </a:p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 nota og rykkere.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9799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7432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strike="noStrike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50" b="1" strike="noStrik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strike="noStrike" dirty="0">
                          <a:latin typeface="Neue Haas Grotesk Text Pro" panose="020B0504020202020204" pitchFamily="34" charset="0"/>
                        </a:rPr>
                        <a:t>Boligstøttedata vedr. (primært) KMF og MAF bliver tilgængeligt via 3 rapporter og LIS-data. Tidligere har I modtaget disse data på lister fra UDK.</a:t>
                      </a:r>
                      <a:endParaRPr lang="da-DK" sz="1050" u="sng" strike="noStrik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>
                          <a:latin typeface="Neue Haas Grotesk Text Pro" panose="020B0504020202020204" pitchFamily="34" charset="0"/>
                        </a:rPr>
                        <a:t>MAF sumrapport</a:t>
                      </a:r>
                      <a:endParaRPr lang="da-DK" sz="105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Rapport til lettere afstemning af bank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274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80988"/>
                  </a:ext>
                </a:extLst>
              </a:tr>
            </a:tbl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4E5F4C2-422F-2360-FE7E-F78D8B098592}"/>
              </a:ext>
            </a:extLst>
          </p:cNvPr>
          <p:cNvSpPr/>
          <p:nvPr/>
        </p:nvSpPr>
        <p:spPr>
          <a:xfrm>
            <a:off x="4117839" y="38072"/>
            <a:ext cx="4542608" cy="824338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100" b="1" dirty="0">
                <a:latin typeface="Arial"/>
                <a:cs typeface="Arial"/>
              </a:rPr>
              <a:t>Udstilling af boligstøttedata vedr. KMF/MAF er udskudt grundet afvigelser i data fra UDK BO. Rapporterne vil derfor være tomme i forlængelse af releasen. UDK Boligstøtte vil fortsætte med at udstille deres rapporter indtil data kan oversendes korrekt. 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2044948C-20CF-5C04-4953-66D049F87F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0447" y="3925077"/>
            <a:ext cx="253398" cy="0"/>
          </a:xfrm>
          <a:prstGeom prst="straightConnector1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CB50BA0-3288-7EE5-640B-52869DF528D3}"/>
              </a:ext>
            </a:extLst>
          </p:cNvPr>
          <p:cNvCxnSpPr>
            <a:stCxn id="5" idx="3"/>
          </p:cNvCxnSpPr>
          <p:nvPr/>
        </p:nvCxnSpPr>
        <p:spPr bwMode="auto">
          <a:xfrm>
            <a:off x="8660447" y="450241"/>
            <a:ext cx="222296" cy="0"/>
          </a:xfrm>
          <a:prstGeom prst="line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042D087-4A9E-A46A-2C88-F5B4B2E91569}"/>
              </a:ext>
            </a:extLst>
          </p:cNvPr>
          <p:cNvCxnSpPr>
            <a:cxnSpLocks/>
          </p:cNvCxnSpPr>
          <p:nvPr/>
        </p:nvCxnSpPr>
        <p:spPr bwMode="auto">
          <a:xfrm>
            <a:off x="8882743" y="424533"/>
            <a:ext cx="31102" cy="3531647"/>
          </a:xfrm>
          <a:prstGeom prst="line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3010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0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Da vi er mange, skal du som udgangspunkt holde kamera og mikrofon slukket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8" y="1703245"/>
            <a:ext cx="528756" cy="528756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2264" y="1710776"/>
            <a:ext cx="528756" cy="528756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172264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8" y="2973162"/>
            <a:ext cx="543818" cy="543818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544" y="2988224"/>
            <a:ext cx="543818" cy="543818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956" y="2988224"/>
            <a:ext cx="528756" cy="528756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556308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jerne: 5 takker 2">
            <a:extLst>
              <a:ext uri="{FF2B5EF4-FFF2-40B4-BE49-F238E27FC236}">
                <a16:creationId xmlns:a16="http://schemas.microsoft.com/office/drawing/2014/main" id="{698D6474-19F9-9FB6-E767-2C689D2A16BE}"/>
              </a:ext>
            </a:extLst>
          </p:cNvPr>
          <p:cNvSpPr/>
          <p:nvPr/>
        </p:nvSpPr>
        <p:spPr>
          <a:xfrm>
            <a:off x="830580" y="2476500"/>
            <a:ext cx="1897380" cy="1479350"/>
          </a:xfrm>
          <a:prstGeom prst="star5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1E0AC-6796-8E68-49D2-7A3ED692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Opdateret status for </a:t>
            </a:r>
            <a:r>
              <a:rPr lang="da-DK" dirty="0" err="1"/>
              <a:t>EGs</a:t>
            </a:r>
            <a:r>
              <a:rPr lang="da-DK" dirty="0"/>
              <a:t> selvbetjeningsløsninger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64ABFD-4F43-990C-4CB0-9BAEAC974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Selvbetjeningsløsningerne fra EG har nu påbegyndt test med at sende ansøgninger til KP via fordelingskomponenten. Der er forsat en række problematikker i snitfladen mellem fordelingskomponenten og KP. For at imødegå disse udfordringer er der nedsat en arbejdsgruppe med repræsentanter fra alle involverede parter. </a:t>
            </a:r>
          </a:p>
          <a:p>
            <a:r>
              <a:rPr lang="da-DK" dirty="0"/>
              <a:t>Status: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 afventer lige nu en ændring ved Fordelingskomponenten, som vil forenkle og optimere Fordelingskomponentens håndtering af SFTP-ruter og tilhørende aftaler. Denne forenkling er en forudsætning for at integrationen mellem EG-selvbetjening/EG </a:t>
            </a:r>
            <a:r>
              <a:rPr lang="da-DK" dirty="0" err="1"/>
              <a:t>Borgeronline</a:t>
            </a:r>
            <a:r>
              <a:rPr lang="da-DK" dirty="0"/>
              <a:t> og KP kan implementeres.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Dataoverførslen testes lige nu både via Fordelingskomponenten og direkte mellem EG </a:t>
            </a:r>
            <a:r>
              <a:rPr lang="da-DK" dirty="0" err="1"/>
              <a:t>Borgeronline</a:t>
            </a:r>
            <a:r>
              <a:rPr lang="da-DK" dirty="0"/>
              <a:t> og KP, så fejl hurtigst muligt identificeres og rettes.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8231DC5-570F-5BF2-9666-B26636A54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ære, glødepære, lampe, lys/lygte&#10;&#10;Automatisk genereret beskrivelse">
            <a:extLst>
              <a:ext uri="{FF2B5EF4-FFF2-40B4-BE49-F238E27FC236}">
                <a16:creationId xmlns:a16="http://schemas.microsoft.com/office/drawing/2014/main" id="{66E6B09B-8CEB-5C93-0F1E-1C6FDCFF54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4BFF898-2995-1BB0-49C6-8DD5BAB88FDF}"/>
              </a:ext>
            </a:extLst>
          </p:cNvPr>
          <p:cNvSpPr/>
          <p:nvPr/>
        </p:nvSpPr>
        <p:spPr>
          <a:xfrm>
            <a:off x="4572000" y="2231726"/>
            <a:ext cx="4572000" cy="16620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Tidligere har det været oplyst at integrationen ville være klar i Q1 2024. Det er der lige nu ikke udsigt til. 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Vi forventer at første ansøgningstype kan komme igennem i første halvår </a:t>
            </a:r>
            <a:r>
              <a:rPr lang="da-DK" sz="1200" b="1">
                <a:solidFill>
                  <a:schemeClr val="tx1"/>
                </a:solidFill>
                <a:latin typeface="Arial"/>
                <a:cs typeface="Arial"/>
              </a:rPr>
              <a:t>2024.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Vi holder jer løbende opdateret om fremskridt.</a:t>
            </a:r>
          </a:p>
        </p:txBody>
      </p:sp>
    </p:spTree>
    <p:extLst>
      <p:ext uri="{BB962C8B-B14F-4D97-AF65-F5344CB8AC3E}">
        <p14:creationId xmlns:p14="http://schemas.microsoft.com/office/powerpoint/2010/main" val="38617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 Support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Send retur til Netcompany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 får mulighed for at skrive på en sag i Min Support, selvom den er I status "Analyseret”.</a:t>
            </a:r>
          </a:p>
          <a:p>
            <a:endParaRPr lang="da-DK" dirty="0"/>
          </a:p>
          <a:p>
            <a:r>
              <a:rPr lang="da-DK" u="sng" dirty="0"/>
              <a:t>Der er fortsat tilfælde, hvor I ikke kan oplyse en sag:</a:t>
            </a:r>
          </a:p>
          <a:p>
            <a:r>
              <a:rPr lang="da-DK" dirty="0"/>
              <a:t>Når Netcompany har identificeret fejlen og begynder på en løsning, betragtes sagen som ”forbi” det stadie, hvor det giver mening at oplyse den yderligere. </a:t>
            </a:r>
          </a:p>
          <a:p>
            <a:r>
              <a:rPr lang="da-DK" dirty="0"/>
              <a:t>Hvis sagen har ”Afventer 3. part” etableres en separat sag mellem 3. parten og Netcompany. Da det ikke er muligt at oplyse denne 3. partssag, kan I ikke redigere sagen i denne status.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Second opinion ved uenighed med UDK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Oplever I uenighed mellem jer og UDK, fx i forbindelse med en henvendelse pr. telefon, kan I kontakte </a:t>
            </a:r>
            <a:r>
              <a:rPr lang="da-DK" dirty="0">
                <a:hlinkClick r:id="rId2"/>
              </a:rPr>
              <a:t>UDK-PENSION@atp.dk</a:t>
            </a:r>
            <a:r>
              <a:rPr lang="da-DK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Mailen bliver overvåget flere gange dagligt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608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A2E2A-B686-14AD-70D2-1B29DAC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Vil du (fortsat) modtage nyhedsbrev?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9339489-4F6C-5AB2-7011-D510BE58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E78B-10A4-4D92-B584-2AD6C24DFD9E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40B045-DE6A-F300-453E-2A4BE9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Pladsholder til billede 9" descr="Et billede, der indeholder person, indendørs, briller, computer&#10;&#10;Automatisk genereret beskrivelse">
            <a:extLst>
              <a:ext uri="{FF2B5EF4-FFF2-40B4-BE49-F238E27FC236}">
                <a16:creationId xmlns:a16="http://schemas.microsoft.com/office/drawing/2014/main" id="{01B319AA-8D02-5EB5-4184-581C07CCA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892673E-09D8-7BB1-7461-37AB41139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283880"/>
            <a:ext cx="5038726" cy="861773"/>
          </a:xfrm>
          <a:solidFill>
            <a:schemeClr val="tx2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72000" lvl="1" indent="0" algn="ctr">
              <a:buNone/>
            </a:pPr>
            <a:endParaRPr lang="da-DK" sz="1400" dirty="0">
              <a:hlinkClick r:id="rId3"/>
            </a:endParaRPr>
          </a:p>
          <a:p>
            <a:pPr marL="72000" lvl="1" indent="0" algn="ctr">
              <a:buNone/>
            </a:pPr>
            <a:r>
              <a:rPr lang="da-DK" sz="1400" dirty="0">
                <a:hlinkClick r:id="rId3"/>
              </a:rPr>
              <a:t>Tilmeld nyhedsbrev fra Arbejdsmarked og beskæftigelse</a:t>
            </a:r>
            <a:r>
              <a:rPr lang="da-DK" sz="1400" dirty="0"/>
              <a:t> 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06E1F89-D626-0EFC-C933-B4BABC93F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Grafik 8" descr="Database">
            <a:extLst>
              <a:ext uri="{FF2B5EF4-FFF2-40B4-BE49-F238E27FC236}">
                <a16:creationId xmlns:a16="http://schemas.microsoft.com/office/drawing/2014/main" id="{BDCB49D5-B64D-4370-80AC-DA9E8F0C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212" y="1250926"/>
            <a:ext cx="914400" cy="914400"/>
          </a:xfrm>
          <a:prstGeom prst="rect">
            <a:avLst/>
          </a:prstGeom>
        </p:spPr>
      </p:pic>
      <p:pic>
        <p:nvPicPr>
          <p:cNvPr id="12" name="Grafik 11" descr="Hammer">
            <a:extLst>
              <a:ext uri="{FF2B5EF4-FFF2-40B4-BE49-F238E27FC236}">
                <a16:creationId xmlns:a16="http://schemas.microsoft.com/office/drawing/2014/main" id="{B4C62F4B-7321-47D9-989F-5BD118106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19" y="3060993"/>
            <a:ext cx="914400" cy="914400"/>
          </a:xfrm>
          <a:prstGeom prst="rect">
            <a:avLst/>
          </a:prstGeom>
        </p:spPr>
      </p:pic>
      <p:pic>
        <p:nvPicPr>
          <p:cNvPr id="14" name="Grafik 13" descr="Nøgle">
            <a:extLst>
              <a:ext uri="{FF2B5EF4-FFF2-40B4-BE49-F238E27FC236}">
                <a16:creationId xmlns:a16="http://schemas.microsoft.com/office/drawing/2014/main" id="{4E24D944-038D-40CA-ABCE-60EF10F041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24514">
            <a:off x="53119" y="2868640"/>
            <a:ext cx="914400" cy="914400"/>
          </a:xfrm>
          <a:prstGeom prst="rect">
            <a:avLst/>
          </a:prstGeom>
        </p:spPr>
      </p:pic>
      <p:pic>
        <p:nvPicPr>
          <p:cNvPr id="17" name="Grafik 16" descr="Database">
            <a:extLst>
              <a:ext uri="{FF2B5EF4-FFF2-40B4-BE49-F238E27FC236}">
                <a16:creationId xmlns:a16="http://schemas.microsoft.com/office/drawing/2014/main" id="{8FF57156-1374-401B-A8F9-C0B77D95B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908" y="1276792"/>
            <a:ext cx="914400" cy="914400"/>
          </a:xfrm>
          <a:prstGeom prst="rect">
            <a:avLst/>
          </a:prstGeom>
        </p:spPr>
      </p:pic>
      <p:sp>
        <p:nvSpPr>
          <p:cNvPr id="20" name="Pil: højre 19">
            <a:extLst>
              <a:ext uri="{FF2B5EF4-FFF2-40B4-BE49-F238E27FC236}">
                <a16:creationId xmlns:a16="http://schemas.microsoft.com/office/drawing/2014/main" id="{07E96FD6-262A-4A98-B5CF-C924E303C9CF}"/>
              </a:ext>
            </a:extLst>
          </p:cNvPr>
          <p:cNvSpPr/>
          <p:nvPr/>
        </p:nvSpPr>
        <p:spPr>
          <a:xfrm>
            <a:off x="1496946" y="920753"/>
            <a:ext cx="2022475" cy="162647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pic>
        <p:nvPicPr>
          <p:cNvPr id="22" name="Grafik 21" descr="E-mail">
            <a:extLst>
              <a:ext uri="{FF2B5EF4-FFF2-40B4-BE49-F238E27FC236}">
                <a16:creationId xmlns:a16="http://schemas.microsoft.com/office/drawing/2014/main" id="{E8ED0CC7-0033-47F6-B411-5EA35F8EAF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2250" y="1387313"/>
            <a:ext cx="641626" cy="641626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79F7B692-3D1B-4274-806C-A44F6A228CC7}"/>
              </a:ext>
            </a:extLst>
          </p:cNvPr>
          <p:cNvGrpSpPr/>
          <p:nvPr/>
        </p:nvGrpSpPr>
        <p:grpSpPr>
          <a:xfrm rot="20570708">
            <a:off x="1629642" y="1816978"/>
            <a:ext cx="1268136" cy="1331313"/>
            <a:chOff x="355634" y="2829890"/>
            <a:chExt cx="1231126" cy="1231126"/>
          </a:xfrm>
        </p:grpSpPr>
        <p:pic>
          <p:nvPicPr>
            <p:cNvPr id="16" name="Grafik 15" descr="Vendekalender">
              <a:extLst>
                <a:ext uri="{FF2B5EF4-FFF2-40B4-BE49-F238E27FC236}">
                  <a16:creationId xmlns:a16="http://schemas.microsoft.com/office/drawing/2014/main" id="{8776DDB1-0F57-4557-9982-AD041947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5634" y="2829890"/>
              <a:ext cx="1231126" cy="1231126"/>
            </a:xfrm>
            <a:prstGeom prst="rect">
              <a:avLst/>
            </a:prstGeom>
          </p:spPr>
        </p:pic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3EC02CFE-3EDA-4A26-B07A-03793075320F}"/>
                </a:ext>
              </a:extLst>
            </p:cNvPr>
            <p:cNvSpPr txBox="1"/>
            <p:nvPr/>
          </p:nvSpPr>
          <p:spPr>
            <a:xfrm>
              <a:off x="574687" y="3451096"/>
              <a:ext cx="793019" cy="395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200" b="1" dirty="0">
                  <a:latin typeface="Helvetica" pitchFamily="2" charset="0"/>
                  <a:cs typeface="Arial"/>
                </a:rPr>
                <a:t>1. marts</a:t>
              </a:r>
            </a:p>
          </p:txBody>
        </p:sp>
      </p:grpSp>
      <p:sp>
        <p:nvSpPr>
          <p:cNvPr id="25" name="Tekstfelt 24">
            <a:extLst>
              <a:ext uri="{FF2B5EF4-FFF2-40B4-BE49-F238E27FC236}">
                <a16:creationId xmlns:a16="http://schemas.microsoft.com/office/drawing/2014/main" id="{4C668E6D-DC99-4898-A9F8-9A645438D42A}"/>
              </a:ext>
            </a:extLst>
          </p:cNvPr>
          <p:cNvSpPr txBox="1"/>
          <p:nvPr/>
        </p:nvSpPr>
        <p:spPr>
          <a:xfrm>
            <a:off x="1432766" y="3251637"/>
            <a:ext cx="2766969" cy="7220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Jf. GDPR må tilmeldtes mailadresser ikke flyttes til den nye platform! </a:t>
            </a:r>
          </a:p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I skal derfor tilmelde jer igen.</a:t>
            </a:r>
          </a:p>
        </p:txBody>
      </p:sp>
    </p:spTree>
    <p:extLst>
      <p:ext uri="{BB962C8B-B14F-4D97-AF65-F5344CB8AC3E}">
        <p14:creationId xmlns:p14="http://schemas.microsoft.com/office/powerpoint/2010/main" val="2303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46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E1565DE-C44C-41A6-A0E4-26A486824977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46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91FCE-F03D-7214-E16D-02122A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ligger vejledninger mv.?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EB0D6-B131-850B-2677-CB66AF87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Resultatet af brugertilfredshedsundersøgelsen viser, at mange medarbejdere ikke kan finde vejledningsmaterialer. </a:t>
            </a:r>
          </a:p>
          <a:p>
            <a:r>
              <a:rPr lang="da-DK" dirty="0">
                <a:latin typeface="Neue Haas Grotesk Text Pro" panose="020B0504020202020204" pitchFamily="34" charset="0"/>
              </a:rPr>
              <a:t>HUSK at I kan finde mange forskellige materialer på </a:t>
            </a:r>
            <a:r>
              <a:rPr lang="da-DK" dirty="0" err="1">
                <a:latin typeface="Neue Haas Grotesk Text Pro" panose="020B0504020202020204" pitchFamily="34" charset="0"/>
              </a:rPr>
              <a:t>KOMBITs</a:t>
            </a:r>
            <a:r>
              <a:rPr lang="da-DK" dirty="0">
                <a:latin typeface="Neue Haas Grotesk Text Pro" panose="020B0504020202020204" pitchFamily="34" charset="0"/>
              </a:rPr>
              <a:t> dokumentbibliotek: </a:t>
            </a:r>
            <a:r>
              <a:rPr lang="da-DK" dirty="0">
                <a:hlinkClick r:id="rId2"/>
              </a:rPr>
              <a:t>KP dokumentbibliotek</a:t>
            </a:r>
            <a:endParaRPr lang="da-DK" dirty="0"/>
          </a:p>
          <a:p>
            <a:endParaRPr lang="da-DK" dirty="0">
              <a:latin typeface="Neue Haas Grotesk Text Pro" panose="020B0504020202020204" pitchFamily="34" charset="0"/>
            </a:endParaRPr>
          </a:p>
          <a:p>
            <a:r>
              <a:rPr lang="da-DK" dirty="0">
                <a:latin typeface="Neue Haas Grotesk Text Pro" panose="020B0504020202020204" pitchFamily="34" charset="0"/>
              </a:rPr>
              <a:t>Centrale vejledninger ligger på </a:t>
            </a:r>
            <a:r>
              <a:rPr lang="da-DK" i="1" dirty="0">
                <a:latin typeface="Neue Haas Grotesk Text Pro" panose="020B0504020202020204" pitchFamily="34" charset="0"/>
              </a:rPr>
              <a:t>driftssiden</a:t>
            </a:r>
            <a:r>
              <a:rPr lang="da-DK" dirty="0">
                <a:latin typeface="Neue Haas Grotesk Text Pro" panose="020B0504020202020204" pitchFamily="34" charset="0"/>
              </a:rPr>
              <a:t>, men pga. uhensigtsmæssigt design, er de centrale vejledninger suppleret af dokument med links til øvrige på dokumentbiblioteket: </a:t>
            </a:r>
            <a:r>
              <a:rPr lang="da-DK" dirty="0">
                <a:hlinkClick r:id="rId3"/>
              </a:rPr>
              <a:t>Vejledninger – KP- Driftsside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1FFE52-41B0-E901-681F-9258B60F7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vand, sky, bro&#10;&#10;Automatisk genereret beskrivelse">
            <a:extLst>
              <a:ext uri="{FF2B5EF4-FFF2-40B4-BE49-F238E27FC236}">
                <a16:creationId xmlns:a16="http://schemas.microsoft.com/office/drawing/2014/main" id="{1F6BEE6B-2E8A-250F-569E-A9D7195F5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E34E7F2-68D4-42ED-1B14-5A74ED5F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56" y="555625"/>
            <a:ext cx="2829320" cy="221010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D798A0C-97E0-8C38-8F03-F95E70127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8882"/>
            <a:ext cx="9144000" cy="725583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17C41A-B3B0-43A6-B421-F1D42A215C3D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4417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KP logger ud for tidligt</a:t>
            </a:r>
            <a:br>
              <a:rPr lang="da-DK" dirty="0">
                <a:latin typeface="Neue Haas Grotesk Text Pro" panose="020B0504020202020204" pitchFamily="34" charset="0"/>
              </a:rPr>
            </a:br>
            <a:r>
              <a:rPr lang="da-DK" dirty="0">
                <a:solidFill>
                  <a:schemeClr val="tx2"/>
                </a:solidFill>
                <a:latin typeface="Neue Haas Grotesk Text Pro" panose="020B0504020202020204" pitchFamily="34" charset="0"/>
              </a:rPr>
              <a:t>Fortsat problem med udløb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Bruger logges ud pga. ”time out”.</a:t>
            </a:r>
          </a:p>
          <a:p>
            <a:endParaRPr lang="da-DK" dirty="0"/>
          </a:p>
          <a:p>
            <a:r>
              <a:rPr lang="da-DK" b="1" u="sng" dirty="0"/>
              <a:t>OBS: Vi har pt. fået ganske få henvendelser. I skal fortsat melde ind via Min Support, hvis I oplever udfordringer.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D4625F5-FFB5-5420-8F34-4F4AA61367CE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Afventer løsninghorisont</a:t>
            </a:r>
          </a:p>
        </p:txBody>
      </p:sp>
    </p:spTree>
    <p:extLst>
      <p:ext uri="{BB962C8B-B14F-4D97-AF65-F5344CB8AC3E}">
        <p14:creationId xmlns:p14="http://schemas.microsoft.com/office/powerpoint/2010/main" val="18488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E841E-9052-27BE-95C1-A70487EE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Tilmeld driftsbeskeder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0AB74B-FB99-C8E5-E0C8-BD2E688DE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 kan pt. Ikke tilmelde jer driftsbeskeder </a:t>
            </a:r>
          </a:p>
          <a:p>
            <a:r>
              <a:rPr lang="da-DK" dirty="0"/>
              <a:t>Link til driftsbesked: </a:t>
            </a:r>
            <a:r>
              <a:rPr lang="da-DK" dirty="0">
                <a:hlinkClick r:id="rId2"/>
              </a:rPr>
              <a:t>Tilmeld driftsbeskeder virker ikke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7200230-90BC-E436-4144-99C8A508B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sky, vand, sø, udendørs&#10;&#10;Automatisk genereret beskrivelse">
            <a:extLst>
              <a:ext uri="{FF2B5EF4-FFF2-40B4-BE49-F238E27FC236}">
                <a16:creationId xmlns:a16="http://schemas.microsoft.com/office/drawing/2014/main" id="{8FF9A6A2-479A-4FF8-F8B6-04D8F24BBC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C87A3D-C416-D5E0-C845-404454D9CF50}"/>
              </a:ext>
            </a:extLst>
          </p:cNvPr>
          <p:cNvSpPr/>
          <p:nvPr/>
        </p:nvSpPr>
        <p:spPr>
          <a:xfrm>
            <a:off x="4572000" y="4076700"/>
            <a:ext cx="4572000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E75EB5B-CB96-4D7A-AF85-5479B34AB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01" r="22478" b="5303"/>
          <a:stretch/>
        </p:blipFill>
        <p:spPr>
          <a:xfrm>
            <a:off x="121380" y="3364730"/>
            <a:ext cx="5049430" cy="5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55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50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2ED146-D4E7-670A-8702-8849FED8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546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37" y="294957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81" y="29997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538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00" y="2973766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5D0EA9-FF1C-268E-69CE-ED0E6C64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577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e">
            <a:extLst>
              <a:ext uri="{FF2B5EF4-FFF2-40B4-BE49-F238E27FC236}">
                <a16:creationId xmlns:a16="http://schemas.microsoft.com/office/drawing/2014/main" id="{216A2C89-E566-91E6-5325-B0CFB379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5" t="14852" r="13544" b="4850"/>
          <a:stretch/>
        </p:blipFill>
        <p:spPr bwMode="auto">
          <a:xfrm>
            <a:off x="5537914" y="3192284"/>
            <a:ext cx="1146221" cy="11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FE191F1-1296-3B91-902C-48C071FD80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724" y="2999994"/>
            <a:ext cx="1399888" cy="139988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210F0C8-D4DA-8FD2-5485-FF894207E6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89" r="2984"/>
          <a:stretch/>
        </p:blipFill>
        <p:spPr>
          <a:xfrm>
            <a:off x="7704535" y="1321571"/>
            <a:ext cx="1278732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Årsopgørelsesfane er ikke tilgængelig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På baggrund af en opdatering hos SKAT er årsopgørelsesfanen ikke tilgængelig.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driftsbesked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637454"/>
            <a:ext cx="1236993" cy="44257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Årsopgørelse</a:t>
            </a: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324296" y="2759031"/>
            <a:ext cx="1089053" cy="301632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0CBF6A3-7FF1-8280-88CF-3B7BD21580F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Afventer løsninghorisont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70" b="870"/>
          <a:stretch>
            <a:fillRect/>
          </a:stretch>
        </p:blipFill>
        <p:spPr>
          <a:xfrm>
            <a:off x="3079581" y="2584421"/>
            <a:ext cx="662382" cy="6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dsholder til billede 22" descr="Et billede, der indeholder person, tøj, briller, Ansigt&#10;&#10;Automatisk genereret beskrivelse">
            <a:extLst>
              <a:ext uri="{FF2B5EF4-FFF2-40B4-BE49-F238E27FC236}">
                <a16:creationId xmlns:a16="http://schemas.microsoft.com/office/drawing/2014/main" id="{7D8B0D00-00F6-38D5-90BA-16DAF00216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Problem med at slette planlagte udbetalinger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Planlagt udbetaling kan ikke slettes. 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 = sæt beløb til 0 kr.</a:t>
            </a:r>
          </a:p>
          <a:p>
            <a:r>
              <a:rPr lang="da-DK" dirty="0">
                <a:hlinkClick r:id="rId3"/>
              </a:rPr>
              <a:t>Link til driftsbesked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Ret planlagt udbetaling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Løses 3.4 pga. ”frys-periode”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C647BFF-0F9D-367A-9B66-32A4BB386D27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Slet </a:t>
            </a:r>
          </a:p>
          <a:p>
            <a:endParaRPr lang="da-DK" sz="1200" b="1" dirty="0">
              <a:latin typeface="Arial"/>
              <a:cs typeface="Arial"/>
            </a:endParaRPr>
          </a:p>
          <a:p>
            <a:r>
              <a:rPr lang="da-DK" sz="1200" b="1" dirty="0">
                <a:latin typeface="Arial"/>
                <a:cs typeface="Arial"/>
              </a:rPr>
              <a:t>Beløb = 0 kr. 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70" b="870"/>
          <a:stretch>
            <a:fillRect/>
          </a:stretch>
        </p:blipFill>
        <p:spPr>
          <a:xfrm>
            <a:off x="441326" y="3211139"/>
            <a:ext cx="390906" cy="384101"/>
          </a:xfrm>
          <a:prstGeom prst="rect">
            <a:avLst/>
          </a:prstGeom>
        </p:spPr>
      </p:pic>
      <p:pic>
        <p:nvPicPr>
          <p:cNvPr id="27" name="Grafik 26" descr="Afkrydsning med massiv udfyldning">
            <a:extLst>
              <a:ext uri="{FF2B5EF4-FFF2-40B4-BE49-F238E27FC236}">
                <a16:creationId xmlns:a16="http://schemas.microsoft.com/office/drawing/2014/main" id="{BF953CA3-34A4-180A-52C7-3CB006ED6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356" y="3511847"/>
            <a:ext cx="435883" cy="4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E64B6-AEE2-E4B7-DBCF-5AF05A97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Beskeder ved ændring af CPR-nummer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A92371-557A-5836-6A4A-30C7146D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modtager ikke beskeder fra CPR, hvis en borger skifter CPR-nummer.</a:t>
            </a:r>
          </a:p>
          <a:p>
            <a:r>
              <a:rPr lang="da-DK" dirty="0"/>
              <a:t>KP er fortsat i kontakt med Serviceplatformen omkring en løsning. </a:t>
            </a:r>
          </a:p>
          <a:p>
            <a:r>
              <a:rPr lang="da-DK" dirty="0"/>
              <a:t>Når problemet er løst, vil vi sørge for at berørte borgere opdateres med al information fra det gamle CPR-nummer.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13EBB0-3E48-DE22-2B89-9F8673A04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ræ, udendørs, bjerg, bakke&#10;&#10;Automatisk genereret beskrivelse">
            <a:extLst>
              <a:ext uri="{FF2B5EF4-FFF2-40B4-BE49-F238E27FC236}">
                <a16:creationId xmlns:a16="http://schemas.microsoft.com/office/drawing/2014/main" id="{8E112306-85DB-3ADB-D7DA-40A414BF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 10" descr="Gentag med massiv udfyldning">
            <a:extLst>
              <a:ext uri="{FF2B5EF4-FFF2-40B4-BE49-F238E27FC236}">
                <a16:creationId xmlns:a16="http://schemas.microsoft.com/office/drawing/2014/main" id="{DDAF0801-88D4-65B0-2575-4A37D195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312" y="3003550"/>
            <a:ext cx="1472453" cy="1472453"/>
          </a:xfrm>
          <a:prstGeom prst="rect">
            <a:avLst/>
          </a:prstGeom>
        </p:spPr>
      </p:pic>
      <p:pic>
        <p:nvPicPr>
          <p:cNvPr id="9" name="Grafik 8" descr="Badge Stop med at følge med massiv udfyldning">
            <a:extLst>
              <a:ext uri="{FF2B5EF4-FFF2-40B4-BE49-F238E27FC236}">
                <a16:creationId xmlns:a16="http://schemas.microsoft.com/office/drawing/2014/main" id="{CA0F303F-A033-AB2D-93C8-9FFE1B85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4538" y="376040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013C217-5A0A-B6B0-6B41-3FE5B0BEC7AD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Forventes løst med release 5.0</a:t>
            </a:r>
          </a:p>
        </p:txBody>
      </p:sp>
    </p:spTree>
    <p:extLst>
      <p:ext uri="{BB962C8B-B14F-4D97-AF65-F5344CB8AC3E}">
        <p14:creationId xmlns:p14="http://schemas.microsoft.com/office/powerpoint/2010/main" val="6810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Årsopgørelsesfane er ikke tilgængelig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På baggrund af en opdatering hos SKAT er årsopgørelsesfanen ikke tilgængelig.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driftsbesked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07AC93A-4FDB-5CD7-FCDF-052C4F391EA2}"/>
              </a:ext>
            </a:extLst>
          </p:cNvPr>
          <p:cNvSpPr txBox="1"/>
          <p:nvPr/>
        </p:nvSpPr>
        <p:spPr>
          <a:xfrm>
            <a:off x="3187588" y="2014850"/>
            <a:ext cx="2980185" cy="883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8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9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2AD7939-E05F-8843-2824-CDFB0890D8D3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Afventer løsninghorisont</a:t>
            </a:r>
          </a:p>
        </p:txBody>
      </p:sp>
    </p:spTree>
    <p:extLst>
      <p:ext uri="{BB962C8B-B14F-4D97-AF65-F5344CB8AC3E}">
        <p14:creationId xmlns:p14="http://schemas.microsoft.com/office/powerpoint/2010/main" val="13351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indflytningsdato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Indflytningsdato vises forkert på personoverblikket, når borger har flere aktive adresser, og når en udenlandsk adresse har den seneste indflytningsdato. </a:t>
            </a:r>
          </a:p>
          <a:p>
            <a:r>
              <a:rPr lang="da-DK" dirty="0"/>
              <a:t>Den rigtige dato kan fortsat ses i historikken/detaljevisningen.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7E53BA2-207C-81AC-B65D-CD2CE5885528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Indflytningsdato 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857774" y="3853397"/>
            <a:ext cx="662382" cy="650851"/>
          </a:xfrm>
          <a:prstGeom prst="rect">
            <a:avLst/>
          </a:prstGeom>
        </p:spPr>
      </p:pic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2BD1A738-0097-CC14-3BE2-3AFB6A31FD10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3" name="Billedforklaring: venstrepil 22">
            <a:extLst>
              <a:ext uri="{FF2B5EF4-FFF2-40B4-BE49-F238E27FC236}">
                <a16:creationId xmlns:a16="http://schemas.microsoft.com/office/drawing/2014/main" id="{23E107DE-9B3B-09A0-F3FF-04141B5E36FE}"/>
              </a:ext>
            </a:extLst>
          </p:cNvPr>
          <p:cNvSpPr/>
          <p:nvPr/>
        </p:nvSpPr>
        <p:spPr>
          <a:xfrm>
            <a:off x="1788324" y="2979196"/>
            <a:ext cx="2257896" cy="1224692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Flere aktive adresse + Seneste indflytningsdato er på udenlandsk adresse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000FE39-8F38-B861-1598-CD1631205DA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20772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udenlandske adresser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 historikken/detaljevisningen for adresse er der yderligere visningsfejl. En del registrerede udenlandske adresser er tomme. </a:t>
            </a:r>
          </a:p>
          <a:p>
            <a:r>
              <a:rPr lang="da-DK" dirty="0"/>
              <a:t>Indflytningsdato udstilles stadig korrekt.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3" name="Pladsholder til billede 12" descr="Et billede, der indeholder udendørs, sky, skib, båd&#10;&#10;Automatisk genereret beskrivelse">
            <a:extLst>
              <a:ext uri="{FF2B5EF4-FFF2-40B4-BE49-F238E27FC236}">
                <a16:creationId xmlns:a16="http://schemas.microsoft.com/office/drawing/2014/main" id="{CEB3E2CA-5D91-5019-B5DE-FBB3BF65CF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1BFC652-7EAC-23E7-ABF7-864AE0674E2F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D957D33-6E8F-3FB7-3D29-2FFDD58F5D56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862190-981F-6B5F-E341-C68232BD9B4A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08047662-3644-F8E5-4261-15180D3EF8EB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30868CEE-694A-B7F7-1796-275EB24BE1D5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80C18308-4E62-6071-3C4E-662E53D6FB4F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EFEA531E-264C-BAFF-6AB6-8D64EF779B16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DC42992A-D639-7D94-D7A4-0A9D2107269D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2" name="Billedforklaring: venstrepil 21">
            <a:extLst>
              <a:ext uri="{FF2B5EF4-FFF2-40B4-BE49-F238E27FC236}">
                <a16:creationId xmlns:a16="http://schemas.microsoft.com/office/drawing/2014/main" id="{02698CA2-F463-205E-B665-67C6953D240C}"/>
              </a:ext>
            </a:extLst>
          </p:cNvPr>
          <p:cNvSpPr/>
          <p:nvPr/>
        </p:nvSpPr>
        <p:spPr>
          <a:xfrm>
            <a:off x="2757648" y="3302854"/>
            <a:ext cx="2599212" cy="783371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Viser ikke altid hele den udenlandsk adresse. Fx </a:t>
            </a:r>
            <a:r>
              <a:rPr lang="da-DK" sz="1200" b="1" dirty="0" err="1">
                <a:latin typeface="Arial"/>
                <a:cs typeface="Arial"/>
              </a:rPr>
              <a:t>husnr</a:t>
            </a:r>
            <a:r>
              <a:rPr lang="da-DK" sz="1200" b="1" dirty="0">
                <a:latin typeface="Arial"/>
                <a:cs typeface="Arial"/>
              </a:rPr>
              <a:t>. kan mangle.</a:t>
            </a:r>
          </a:p>
        </p:txBody>
      </p:sp>
      <p:pic>
        <p:nvPicPr>
          <p:cNvPr id="24" name="Grafik 23" descr="Vendekalender med massiv udfyldning">
            <a:extLst>
              <a:ext uri="{FF2B5EF4-FFF2-40B4-BE49-F238E27FC236}">
                <a16:creationId xmlns:a16="http://schemas.microsoft.com/office/drawing/2014/main" id="{271BF3BA-E8CF-40AC-9639-C52DF997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965" y="3349810"/>
            <a:ext cx="589285" cy="58928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56FB1F4-DF03-88AC-0A0B-65D8979C9E69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32829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journalnotat kan ikke færdiggøres fra enkeltsagsvisningen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klik på handlingsknappen ”Opret journalnotat” fra enkeltsagsvisningen kan KP ikke færdiggør opgaven, når sagen er automatisk valgt af systemet.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fjern sagen og tilføj igen manuelt.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6" name="Pladsholder til billede 15" descr="Et billede, der indeholder udendørs, træ, vej/gade, køretøj&#10;&#10;Automatisk genereret beskrivelse">
            <a:extLst>
              <a:ext uri="{FF2B5EF4-FFF2-40B4-BE49-F238E27FC236}">
                <a16:creationId xmlns:a16="http://schemas.microsoft.com/office/drawing/2014/main" id="{A53ED867-5FA2-CC14-DCF4-692329058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journalnotat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Enkeltsagsvisning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316C9B-5C91-EC8D-41BD-41471A6E226C}"/>
              </a:ext>
            </a:extLst>
          </p:cNvPr>
          <p:cNvSpPr/>
          <p:nvPr/>
        </p:nvSpPr>
        <p:spPr>
          <a:xfrm>
            <a:off x="682207" y="3935410"/>
            <a:ext cx="210671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      Automatisk valgt sag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048211" y="3575387"/>
            <a:ext cx="1244632" cy="1222965"/>
          </a:xfrm>
          <a:prstGeom prst="rect">
            <a:avLst/>
          </a:prstGeom>
        </p:spPr>
      </p:pic>
      <p:pic>
        <p:nvPicPr>
          <p:cNvPr id="18" name="Grafik 17" descr="Fuldført med massiv udfyldning">
            <a:extLst>
              <a:ext uri="{FF2B5EF4-FFF2-40B4-BE49-F238E27FC236}">
                <a16:creationId xmlns:a16="http://schemas.microsoft.com/office/drawing/2014/main" id="{BD86FD8C-4C22-9071-5208-5ECEAECD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07" y="3935410"/>
            <a:ext cx="369354" cy="50292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26.07.23</a:t>
            </a:r>
          </a:p>
        </p:txBody>
      </p:sp>
    </p:spTree>
    <p:extLst>
      <p:ext uri="{BB962C8B-B14F-4D97-AF65-F5344CB8AC3E}">
        <p14:creationId xmlns:p14="http://schemas.microsoft.com/office/powerpoint/2010/main" val="38690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724" y="1144480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KOMBIT eller </a:t>
            </a:r>
            <a:r>
              <a:rPr lang="da-DK"/>
              <a:t>andre kommuner?</a:t>
            </a:r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6310" y="1434404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der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476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Netcompanys</a:t>
            </a:r>
            <a:r>
              <a:rPr lang="da-DK" dirty="0"/>
              <a:t> KP-team</a:t>
            </a:r>
          </a:p>
        </p:txBody>
      </p:sp>
      <p:pic>
        <p:nvPicPr>
          <p:cNvPr id="7" name="Billede 6" descr="Et billede, der indeholder Ansigt, person, tøj, Hage&#10;&#10;Automatisk genereret beskrivelse">
            <a:extLst>
              <a:ext uri="{FF2B5EF4-FFF2-40B4-BE49-F238E27FC236}">
                <a16:creationId xmlns:a16="http://schemas.microsoft.com/office/drawing/2014/main" id="{04BCB280-B2FE-AA49-046A-C4151851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680" y="3099622"/>
            <a:ext cx="1496908" cy="1497914"/>
          </a:xfrm>
          <a:prstGeom prst="rect">
            <a:avLst/>
          </a:prstGeom>
        </p:spPr>
      </p:pic>
      <p:pic>
        <p:nvPicPr>
          <p:cNvPr id="9" name="Billede 8" descr="Et billede, der indeholder Ansigt, person, tøj, skjorte/bluse/T-shirt&#10;&#10;Automatisk genereret beskrivelse">
            <a:extLst>
              <a:ext uri="{FF2B5EF4-FFF2-40B4-BE49-F238E27FC236}">
                <a16:creationId xmlns:a16="http://schemas.microsoft.com/office/drawing/2014/main" id="{26FE8C16-A567-9209-8CC8-93C2971FC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79" y="1363287"/>
            <a:ext cx="1984850" cy="1642249"/>
          </a:xfrm>
          <a:prstGeom prst="rect">
            <a:avLst/>
          </a:prstGeom>
        </p:spPr>
      </p:pic>
      <p:pic>
        <p:nvPicPr>
          <p:cNvPr id="11" name="Billede 10" descr="Et billede, der indeholder person, Ansigt, træ, smil&#10;&#10;Automatisk genereret beskrivelse">
            <a:extLst>
              <a:ext uri="{FF2B5EF4-FFF2-40B4-BE49-F238E27FC236}">
                <a16:creationId xmlns:a16="http://schemas.microsoft.com/office/drawing/2014/main" id="{5E8C9634-0283-C272-6E9B-B5E939EB8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769" y="3104508"/>
            <a:ext cx="1497914" cy="1497914"/>
          </a:xfrm>
          <a:prstGeom prst="rect">
            <a:avLst/>
          </a:prstGeom>
        </p:spPr>
      </p:pic>
      <p:pic>
        <p:nvPicPr>
          <p:cNvPr id="13" name="Billede 12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8CE94E08-64FC-1242-615C-AE3549933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25" y="3117522"/>
            <a:ext cx="1497914" cy="1484900"/>
          </a:xfrm>
          <a:prstGeom prst="rect">
            <a:avLst/>
          </a:prstGeom>
        </p:spPr>
      </p:pic>
      <p:pic>
        <p:nvPicPr>
          <p:cNvPr id="15" name="Billede 14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75456B73-F36C-4105-E106-DC21C5C27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25" y="1363287"/>
            <a:ext cx="2111463" cy="1642249"/>
          </a:xfrm>
          <a:prstGeom prst="rect">
            <a:avLst/>
          </a:prstGeom>
        </p:spPr>
      </p:pic>
      <p:pic>
        <p:nvPicPr>
          <p:cNvPr id="17" name="Billede 16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91C7FF61-4F66-B0BB-EE5E-764B0A978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34" y="1363287"/>
            <a:ext cx="2073887" cy="1642249"/>
          </a:xfrm>
          <a:prstGeom prst="rect">
            <a:avLst/>
          </a:prstGeom>
        </p:spPr>
      </p:pic>
      <p:pic>
        <p:nvPicPr>
          <p:cNvPr id="19" name="Billede 18" descr="Et billede, der indeholder Ansigt, person, tøj, Galla&#10;&#10;Automatisk genereret beskrivelse">
            <a:extLst>
              <a:ext uri="{FF2B5EF4-FFF2-40B4-BE49-F238E27FC236}">
                <a16:creationId xmlns:a16="http://schemas.microsoft.com/office/drawing/2014/main" id="{5B472D1F-3737-C088-2A19-72902927F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25" y="1363287"/>
            <a:ext cx="1642249" cy="164224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67A73E4-CF1E-4B3B-321F-9A4ADA6321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45" y="3109283"/>
            <a:ext cx="1597628" cy="147859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CC58734-6662-5AE0-0388-7615CDAFC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35" y="3112327"/>
            <a:ext cx="1497914" cy="1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D. 11. april (uge 15)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Fokus på release 5.0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Indledende erfaringer fra pilotafprøvningen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vedr. primært </a:t>
            </a:r>
            <a:r>
              <a:rPr lang="da-DK" dirty="0" err="1">
                <a:solidFill>
                  <a:srgbClr val="00B050"/>
                </a:solidFill>
              </a:rPr>
              <a:t>eFaktura</a:t>
            </a:r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5.0</a:t>
            </a:r>
            <a:br>
              <a:rPr lang="da-DK" dirty="0"/>
            </a:br>
            <a:r>
              <a:rPr lang="da-DK" dirty="0"/>
              <a:t>25. marts 2024</a:t>
            </a:r>
            <a:br>
              <a:rPr lang="da-DK" dirty="0"/>
            </a:b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672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26FCC-54FD-98E7-8002-4758C784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Tidslinje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BEE310-5070-A4A8-604C-B4D2A56E8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392AEB-E0F7-706E-480E-A50629469C6A}"/>
              </a:ext>
            </a:extLst>
          </p:cNvPr>
          <p:cNvGraphicFramePr/>
          <p:nvPr/>
        </p:nvGraphicFramePr>
        <p:xfrm>
          <a:off x="0" y="539750"/>
          <a:ext cx="91440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l: nedad 7">
            <a:extLst>
              <a:ext uri="{FF2B5EF4-FFF2-40B4-BE49-F238E27FC236}">
                <a16:creationId xmlns:a16="http://schemas.microsoft.com/office/drawing/2014/main" id="{0E3A3505-0DD2-F223-8DF0-7E9266094B78}"/>
              </a:ext>
            </a:extLst>
          </p:cNvPr>
          <p:cNvSpPr/>
          <p:nvPr/>
        </p:nvSpPr>
        <p:spPr>
          <a:xfrm>
            <a:off x="2061654" y="1058847"/>
            <a:ext cx="1718733" cy="913477"/>
          </a:xfrm>
          <a:prstGeom prst="down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R5.0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Go live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25. marts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C55758CA-0A5E-C935-6274-B236F83AB53E}"/>
              </a:ext>
            </a:extLst>
          </p:cNvPr>
          <p:cNvGrpSpPr/>
          <p:nvPr/>
        </p:nvGrpSpPr>
        <p:grpSpPr>
          <a:xfrm>
            <a:off x="3956538" y="677333"/>
            <a:ext cx="4953306" cy="1396999"/>
            <a:chOff x="3956538" y="677333"/>
            <a:chExt cx="4953306" cy="1396999"/>
          </a:xfrm>
        </p:grpSpPr>
        <p:sp>
          <p:nvSpPr>
            <p:cNvPr id="9" name="Pil: nedad 8">
              <a:extLst>
                <a:ext uri="{FF2B5EF4-FFF2-40B4-BE49-F238E27FC236}">
                  <a16:creationId xmlns:a16="http://schemas.microsoft.com/office/drawing/2014/main" id="{65B106A0-51D2-2778-9585-3217CE630868}"/>
                </a:ext>
              </a:extLst>
            </p:cNvPr>
            <p:cNvSpPr/>
            <p:nvPr/>
          </p:nvSpPr>
          <p:spPr>
            <a:xfrm>
              <a:off x="7191111" y="677333"/>
              <a:ext cx="1718733" cy="1396999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latin typeface="Arial"/>
                  <a:cs typeface="Arial"/>
                </a:rPr>
                <a:t>Pilot afslutter 22. april</a:t>
              </a: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183B8A7D-6616-4B0D-D815-5D1F7AABDED1}"/>
                </a:ext>
              </a:extLst>
            </p:cNvPr>
            <p:cNvSpPr txBox="1"/>
            <p:nvPr/>
          </p:nvSpPr>
          <p:spPr>
            <a:xfrm>
              <a:off x="3956538" y="677333"/>
              <a:ext cx="3680395" cy="7622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100" u="sng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Pilotafprøvning starter 2. april:</a:t>
              </a: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 err="1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eFaktura</a:t>
              </a:r>
              <a:endParaRPr lang="da-DK" sz="11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endParaRP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MAF-indbetaling til selvvalgt bankkonto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Boligstøttedata </a:t>
              </a:r>
              <a:r>
                <a:rPr lang="da-DK" sz="1100" u="sng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(Udskudt)</a:t>
              </a:r>
              <a:endParaRPr lang="da-DK" sz="1100" u="sng" dirty="0">
                <a:latin typeface="Neue Haas Grotesk Text Pro" panose="020B0504020202020204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4157-A36A-4B23-2C5B-449BFDE5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Piloter til release 5.0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6AA82-71D9-DB7E-590C-2933ECA93F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31AEFF4-E757-4AB6-949B-9BA10FDC5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523929"/>
              </p:ext>
            </p:extLst>
          </p:nvPr>
        </p:nvGraphicFramePr>
        <p:xfrm>
          <a:off x="950050" y="1611669"/>
          <a:ext cx="5081798" cy="282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8">
                  <a:extLst>
                    <a:ext uri="{9D8B030D-6E8A-4147-A177-3AD203B41FA5}">
                      <a16:colId xmlns:a16="http://schemas.microsoft.com/office/drawing/2014/main" val="3883446295"/>
                    </a:ext>
                  </a:extLst>
                </a:gridCol>
                <a:gridCol w="3180170">
                  <a:extLst>
                    <a:ext uri="{9D8B030D-6E8A-4147-A177-3AD203B41FA5}">
                      <a16:colId xmlns:a16="http://schemas.microsoft.com/office/drawing/2014/main" val="2792260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Status på piloter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8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ifm. forskellige økonomisystemer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Vi har 3 piloter, som benytter Opus: Aalborg, Brønderslev, Ringsted og Syddjurs</a:t>
                      </a:r>
                    </a:p>
                    <a:p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  <a:p>
                      <a:r>
                        <a:rPr lang="da-DK" sz="1300" b="1" u="sng" dirty="0">
                          <a:latin typeface="Neue Haas Grotesk Text Pro" panose="020B0504020202020204" pitchFamily="34" charset="0"/>
                        </a:rPr>
                        <a:t>Vi mangler fortsat for Fujitsu og forventer derfor pilotafprøvning med KMD og EG alene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Overførsel af MAF til selvvalgt bankkonto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København og Gladsaxe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05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Boligstøttedata for KMF/MAF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København og Aarhus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541417"/>
                  </a:ext>
                </a:extLst>
              </a:tr>
            </a:tbl>
          </a:graphicData>
        </a:graphic>
      </p:graphicFrame>
      <p:pic>
        <p:nvPicPr>
          <p:cNvPr id="7" name="Grafik 6" descr="Konfettikugle">
            <a:extLst>
              <a:ext uri="{FF2B5EF4-FFF2-40B4-BE49-F238E27FC236}">
                <a16:creationId xmlns:a16="http://schemas.microsoft.com/office/drawing/2014/main" id="{021C20C2-639B-4BF6-8B41-98D484BE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2299" y="1966377"/>
            <a:ext cx="457200" cy="457200"/>
          </a:xfrm>
          <a:prstGeom prst="rect">
            <a:avLst/>
          </a:prstGeom>
        </p:spPr>
      </p:pic>
      <p:pic>
        <p:nvPicPr>
          <p:cNvPr id="10" name="Grafik 9" descr="Serpentiner">
            <a:extLst>
              <a:ext uri="{FF2B5EF4-FFF2-40B4-BE49-F238E27FC236}">
                <a16:creationId xmlns:a16="http://schemas.microsoft.com/office/drawing/2014/main" id="{CE5033E6-31EA-4023-BE79-288FB7724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1430" y="3635158"/>
            <a:ext cx="484613" cy="484613"/>
          </a:xfrm>
          <a:prstGeom prst="rect">
            <a:avLst/>
          </a:prstGeom>
        </p:spPr>
      </p:pic>
      <p:pic>
        <p:nvPicPr>
          <p:cNvPr id="13" name="Grafik 12" descr="Fyrværkeri">
            <a:extLst>
              <a:ext uri="{FF2B5EF4-FFF2-40B4-BE49-F238E27FC236}">
                <a16:creationId xmlns:a16="http://schemas.microsoft.com/office/drawing/2014/main" id="{33B3062C-4EFB-4327-B4CA-3548D6B17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5250" y="1637928"/>
            <a:ext cx="656898" cy="656898"/>
          </a:xfrm>
          <a:prstGeom prst="rect">
            <a:avLst/>
          </a:prstGeom>
        </p:spPr>
      </p:pic>
      <p:grpSp>
        <p:nvGrpSpPr>
          <p:cNvPr id="17" name="Gruppe 16">
            <a:extLst>
              <a:ext uri="{FF2B5EF4-FFF2-40B4-BE49-F238E27FC236}">
                <a16:creationId xmlns:a16="http://schemas.microsoft.com/office/drawing/2014/main" id="{6727D039-814C-4E48-A41F-A3927404162A}"/>
              </a:ext>
            </a:extLst>
          </p:cNvPr>
          <p:cNvGrpSpPr/>
          <p:nvPr/>
        </p:nvGrpSpPr>
        <p:grpSpPr>
          <a:xfrm>
            <a:off x="5937760" y="2730037"/>
            <a:ext cx="2876558" cy="728284"/>
            <a:chOff x="5127443" y="2221910"/>
            <a:chExt cx="3236814" cy="728284"/>
          </a:xfrm>
        </p:grpSpPr>
        <p:sp>
          <p:nvSpPr>
            <p:cNvPr id="5" name="Pil: venstre 4">
              <a:extLst>
                <a:ext uri="{FF2B5EF4-FFF2-40B4-BE49-F238E27FC236}">
                  <a16:creationId xmlns:a16="http://schemas.microsoft.com/office/drawing/2014/main" id="{CD35D4C4-C182-42D5-86EA-4F356AB57406}"/>
                </a:ext>
              </a:extLst>
            </p:cNvPr>
            <p:cNvSpPr/>
            <p:nvPr/>
          </p:nvSpPr>
          <p:spPr>
            <a:xfrm>
              <a:off x="5127443" y="2221910"/>
              <a:ext cx="3236814" cy="728284"/>
            </a:xfrm>
            <a:prstGeom prst="leftArrow">
              <a:avLst/>
            </a:prstGeom>
            <a:solidFill>
              <a:srgbClr val="E306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 sz="1200" b="1" dirty="0">
                <a:latin typeface="Arial"/>
                <a:cs typeface="Arial"/>
              </a:endParaRPr>
            </a:p>
          </p:txBody>
        </p:sp>
        <p:pic>
          <p:nvPicPr>
            <p:cNvPr id="16" name="Grafik 15" descr="Advarsel">
              <a:extLst>
                <a:ext uri="{FF2B5EF4-FFF2-40B4-BE49-F238E27FC236}">
                  <a16:creationId xmlns:a16="http://schemas.microsoft.com/office/drawing/2014/main" id="{D525BD9A-6AF1-41CD-A052-586DAE160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85342" y="2403546"/>
              <a:ext cx="378915" cy="378915"/>
            </a:xfrm>
            <a:prstGeom prst="rect">
              <a:avLst/>
            </a:prstGeom>
          </p:spPr>
        </p:pic>
      </p:grpSp>
      <p:pic>
        <p:nvPicPr>
          <p:cNvPr id="8" name="Grafik 7" descr="Afkrydsning">
            <a:extLst>
              <a:ext uri="{FF2B5EF4-FFF2-40B4-BE49-F238E27FC236}">
                <a16:creationId xmlns:a16="http://schemas.microsoft.com/office/drawing/2014/main" id="{3FE2D606-396B-47BF-B3F6-863AFFB6B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313" y="3938806"/>
            <a:ext cx="481737" cy="481737"/>
          </a:xfrm>
          <a:prstGeom prst="rect">
            <a:avLst/>
          </a:prstGeom>
        </p:spPr>
      </p:pic>
      <p:pic>
        <p:nvPicPr>
          <p:cNvPr id="18" name="Grafik 17" descr="Luk">
            <a:extLst>
              <a:ext uri="{FF2B5EF4-FFF2-40B4-BE49-F238E27FC236}">
                <a16:creationId xmlns:a16="http://schemas.microsoft.com/office/drawing/2014/main" id="{1C10D5F9-1F6D-40B4-BDA3-F16D59CB7C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7415" y="2819555"/>
            <a:ext cx="322817" cy="322817"/>
          </a:xfrm>
          <a:prstGeom prst="rect">
            <a:avLst/>
          </a:prstGeom>
        </p:spPr>
      </p:pic>
      <p:pic>
        <p:nvPicPr>
          <p:cNvPr id="12" name="Grafik 11" descr="Afkrydsning">
            <a:extLst>
              <a:ext uri="{FF2B5EF4-FFF2-40B4-BE49-F238E27FC236}">
                <a16:creationId xmlns:a16="http://schemas.microsoft.com/office/drawing/2014/main" id="{955C67A8-D836-A105-F7F2-5653D4292E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182" y="3457069"/>
            <a:ext cx="481737" cy="481737"/>
          </a:xfrm>
          <a:prstGeom prst="rect">
            <a:avLst/>
          </a:prstGeom>
        </p:spPr>
      </p:pic>
      <p:pic>
        <p:nvPicPr>
          <p:cNvPr id="15" name="Grafik 14" descr="Fyrværkeri">
            <a:extLst>
              <a:ext uri="{FF2B5EF4-FFF2-40B4-BE49-F238E27FC236}">
                <a16:creationId xmlns:a16="http://schemas.microsoft.com/office/drawing/2014/main" id="{CA9CD68F-2083-334E-8E24-925E43C13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1275" y="3776696"/>
            <a:ext cx="656898" cy="656898"/>
          </a:xfrm>
          <a:prstGeom prst="rect">
            <a:avLst/>
          </a:prstGeom>
        </p:spPr>
      </p:pic>
      <p:pic>
        <p:nvPicPr>
          <p:cNvPr id="9" name="Grafik 8" descr="Afkrydsning">
            <a:extLst>
              <a:ext uri="{FF2B5EF4-FFF2-40B4-BE49-F238E27FC236}">
                <a16:creationId xmlns:a16="http://schemas.microsoft.com/office/drawing/2014/main" id="{7BA9502B-233B-E74D-220C-D661DBB27E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8592" y="2054674"/>
            <a:ext cx="321929" cy="321929"/>
          </a:xfrm>
          <a:prstGeom prst="rect">
            <a:avLst/>
          </a:prstGeom>
        </p:spPr>
      </p:pic>
      <p:pic>
        <p:nvPicPr>
          <p:cNvPr id="11" name="Grafik 10" descr="Afkrydsning">
            <a:extLst>
              <a:ext uri="{FF2B5EF4-FFF2-40B4-BE49-F238E27FC236}">
                <a16:creationId xmlns:a16="http://schemas.microsoft.com/office/drawing/2014/main" id="{0FDE3835-064C-E597-C4DD-D2FD20E28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5330" y="2295087"/>
            <a:ext cx="321929" cy="321929"/>
          </a:xfrm>
          <a:prstGeom prst="rect">
            <a:avLst/>
          </a:prstGeom>
        </p:spPr>
      </p:pic>
      <p:pic>
        <p:nvPicPr>
          <p:cNvPr id="14" name="Grafik 13" descr="Afkrydsning">
            <a:extLst>
              <a:ext uri="{FF2B5EF4-FFF2-40B4-BE49-F238E27FC236}">
                <a16:creationId xmlns:a16="http://schemas.microsoft.com/office/drawing/2014/main" id="{C1C6BE30-0B14-9F79-8E34-9A5DD01ADB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887" y="2552017"/>
            <a:ext cx="321929" cy="3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Oversigt over 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</a:t>
            </a:r>
            <a:r>
              <a:rPr lang="da-DK">
                <a:solidFill>
                  <a:schemeClr val="tx2"/>
                </a:solidFill>
              </a:rPr>
              <a:t>marts </a:t>
            </a:r>
            <a:r>
              <a:rPr lang="da-DK" dirty="0">
                <a:solidFill>
                  <a:schemeClr val="tx2"/>
                </a:solidFill>
              </a:rPr>
              <a:t>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3 / Marts 2024 – Ændringer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</a:t>
            </a:r>
            <a:r>
              <a:rPr lang="da-DK"/>
              <a:t>funktionalitet 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424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hvis borger ikke er medlem af Sygeforsikring ‘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’, og I kan opsætte en beløbsgrænse, som styrer, om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tillæg understøtte KP manuel sagsbehandling.</a:t>
                      </a:r>
                    </a:p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 nota og rykkere.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9799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7432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strike="noStrike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50" b="1" strike="noStrik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strike="noStrike" dirty="0">
                          <a:latin typeface="Neue Haas Grotesk Text Pro" panose="020B0504020202020204" pitchFamily="34" charset="0"/>
                        </a:rPr>
                        <a:t>Boligstøttedata vedr. (primært) KMF og MAF bliver tilgængeligt via 3 rapporter og LIS-data. Tidligere har I modtaget disse data på lister fra UDK.</a:t>
                      </a:r>
                      <a:endParaRPr lang="da-DK" sz="1050" u="sng" strike="noStrik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>
                          <a:latin typeface="Neue Haas Grotesk Text Pro" panose="020B0504020202020204" pitchFamily="34" charset="0"/>
                        </a:rPr>
                        <a:t>MAF sumrapport</a:t>
                      </a:r>
                      <a:endParaRPr lang="da-DK" sz="105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Rapport til lettere afstemning af bank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274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80988"/>
                  </a:ext>
                </a:extLst>
              </a:tr>
            </a:tbl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4E5F4C2-422F-2360-FE7E-F78D8B098592}"/>
              </a:ext>
            </a:extLst>
          </p:cNvPr>
          <p:cNvSpPr/>
          <p:nvPr/>
        </p:nvSpPr>
        <p:spPr>
          <a:xfrm>
            <a:off x="4117839" y="38072"/>
            <a:ext cx="4542608" cy="824338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100" b="1" dirty="0">
                <a:latin typeface="Arial"/>
                <a:cs typeface="Arial"/>
              </a:rPr>
              <a:t>Udstilling af boligstøttedata vedr. KMF/MAF er udskudt grundet afvigelser i data fra UDK BO. Rapporterne vil derfor være tomme i forlængelse af releasen. UDK Boligstøtte vil fortsætte med at udstille deres rapporter indtil data kan oversendes korrekt. 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2044948C-20CF-5C04-4953-66D049F87F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0447" y="3925077"/>
            <a:ext cx="253398" cy="0"/>
          </a:xfrm>
          <a:prstGeom prst="straightConnector1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CB50BA0-3288-7EE5-640B-52869DF528D3}"/>
              </a:ext>
            </a:extLst>
          </p:cNvPr>
          <p:cNvCxnSpPr>
            <a:stCxn id="5" idx="3"/>
          </p:cNvCxnSpPr>
          <p:nvPr/>
        </p:nvCxnSpPr>
        <p:spPr bwMode="auto">
          <a:xfrm>
            <a:off x="8660447" y="450241"/>
            <a:ext cx="222296" cy="0"/>
          </a:xfrm>
          <a:prstGeom prst="line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042D087-4A9E-A46A-2C88-F5B4B2E91569}"/>
              </a:ext>
            </a:extLst>
          </p:cNvPr>
          <p:cNvCxnSpPr>
            <a:cxnSpLocks/>
          </p:cNvCxnSpPr>
          <p:nvPr/>
        </p:nvCxnSpPr>
        <p:spPr bwMode="auto">
          <a:xfrm>
            <a:off x="8882743" y="424533"/>
            <a:ext cx="31102" cy="3531647"/>
          </a:xfrm>
          <a:prstGeom prst="line">
            <a:avLst/>
          </a:prstGeom>
          <a:noFill/>
          <a:ln w="57150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9149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F6D5-48E7-6640-8C47-B3878D9B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Fordeling af </a:t>
            </a:r>
            <a:r>
              <a:rPr lang="da-DK" dirty="0" err="1"/>
              <a:t>eFaktura</a:t>
            </a:r>
            <a:r>
              <a:rPr lang="da-DK" dirty="0"/>
              <a:t> </a:t>
            </a:r>
            <a:r>
              <a:rPr lang="da-DK" dirty="0" err="1"/>
              <a:t>pba</a:t>
            </a:r>
            <a:r>
              <a:rPr lang="da-DK" dirty="0"/>
              <a:t>. EAN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669C3E-21B0-927B-284D-F9DF6B2FE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pic>
        <p:nvPicPr>
          <p:cNvPr id="5" name="Grafik 4" descr="Sækkevogn med massiv udfyldning">
            <a:extLst>
              <a:ext uri="{FF2B5EF4-FFF2-40B4-BE49-F238E27FC236}">
                <a16:creationId xmlns:a16="http://schemas.microsoft.com/office/drawing/2014/main" id="{DE78863F-5A8B-C1A4-3E40-85024047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682" y="3877244"/>
            <a:ext cx="914400" cy="9144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49A0D2E-E36D-A463-AF37-27252C34289C}"/>
              </a:ext>
            </a:extLst>
          </p:cNvPr>
          <p:cNvGrpSpPr/>
          <p:nvPr/>
        </p:nvGrpSpPr>
        <p:grpSpPr>
          <a:xfrm>
            <a:off x="3557706" y="3764976"/>
            <a:ext cx="1121080" cy="1121080"/>
            <a:chOff x="5329200" y="1744407"/>
            <a:chExt cx="1121080" cy="1121080"/>
          </a:xfrm>
        </p:grpSpPr>
        <p:pic>
          <p:nvPicPr>
            <p:cNvPr id="9" name="Grafik 8" descr="Bærbar computer med massiv udfyldning">
              <a:extLst>
                <a:ext uri="{FF2B5EF4-FFF2-40B4-BE49-F238E27FC236}">
                  <a16:creationId xmlns:a16="http://schemas.microsoft.com/office/drawing/2014/main" id="{2F99A983-A41A-C6F7-47B2-B5E6DEBF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11" name="Grafik 10" descr="Sparegris med massiv udfyldning">
              <a:extLst>
                <a:ext uri="{FF2B5EF4-FFF2-40B4-BE49-F238E27FC236}">
                  <a16:creationId xmlns:a16="http://schemas.microsoft.com/office/drawing/2014/main" id="{9A8F2525-7600-4B56-4A52-5B061488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DD12535-924A-0F54-16A4-B05F8DF47108}"/>
              </a:ext>
            </a:extLst>
          </p:cNvPr>
          <p:cNvGrpSpPr/>
          <p:nvPr/>
        </p:nvGrpSpPr>
        <p:grpSpPr>
          <a:xfrm>
            <a:off x="6175074" y="3773904"/>
            <a:ext cx="1121080" cy="1121080"/>
            <a:chOff x="5231080" y="3056351"/>
            <a:chExt cx="914400" cy="914400"/>
          </a:xfrm>
        </p:grpSpPr>
        <p:pic>
          <p:nvPicPr>
            <p:cNvPr id="7" name="Grafik 6" descr="Kvinde med stok med massiv udfyldning">
              <a:extLst>
                <a:ext uri="{FF2B5EF4-FFF2-40B4-BE49-F238E27FC236}">
                  <a16:creationId xmlns:a16="http://schemas.microsoft.com/office/drawing/2014/main" id="{3615F00E-AF72-20D7-0359-C706AF34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12" name="Grafik 11" descr="Bærbar computer med massiv udfyldning">
              <a:extLst>
                <a:ext uri="{FF2B5EF4-FFF2-40B4-BE49-F238E27FC236}">
                  <a16:creationId xmlns:a16="http://schemas.microsoft.com/office/drawing/2014/main" id="{43097CAC-364D-856E-9AF5-2B41C4A6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87360538-9402-75D0-9522-63CCDB0E9496}"/>
              </a:ext>
            </a:extLst>
          </p:cNvPr>
          <p:cNvCxnSpPr>
            <a:cxnSpLocks/>
          </p:cNvCxnSpPr>
          <p:nvPr/>
        </p:nvCxnSpPr>
        <p:spPr bwMode="auto">
          <a:xfrm>
            <a:off x="2748961" y="4334444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4591228-4BA7-C890-B52D-ED52A8DD1E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5352" y="4319341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0" name="Tekstfelt 29">
            <a:extLst>
              <a:ext uri="{FF2B5EF4-FFF2-40B4-BE49-F238E27FC236}">
                <a16:creationId xmlns:a16="http://schemas.microsoft.com/office/drawing/2014/main" id="{2B50A85F-9229-2F35-52DD-EB2CED0936A5}"/>
              </a:ext>
            </a:extLst>
          </p:cNvPr>
          <p:cNvSpPr txBox="1"/>
          <p:nvPr/>
        </p:nvSpPr>
        <p:spPr>
          <a:xfrm>
            <a:off x="255320" y="3407377"/>
            <a:ext cx="2078930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Trin 2 </a:t>
            </a:r>
            <a:r>
              <a:rPr lang="da-DK" sz="1200" dirty="0">
                <a:latin typeface="Helvetica" pitchFamily="2" charset="0"/>
                <a:cs typeface="Arial"/>
              </a:rPr>
              <a:t>(evt. yderligere løsning på lidt længere sigt)</a:t>
            </a:r>
          </a:p>
        </p:txBody>
      </p:sp>
      <p:pic>
        <p:nvPicPr>
          <p:cNvPr id="41" name="Grafik 40" descr="Indbakke flueben med massiv udfyldning">
            <a:extLst>
              <a:ext uri="{FF2B5EF4-FFF2-40B4-BE49-F238E27FC236}">
                <a16:creationId xmlns:a16="http://schemas.microsoft.com/office/drawing/2014/main" id="{ACF7913F-6232-8307-145B-83E1D3166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3485073"/>
            <a:ext cx="328446" cy="328446"/>
          </a:xfrm>
          <a:prstGeom prst="rect">
            <a:avLst/>
          </a:prstGeom>
        </p:spPr>
      </p:pic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B76A7F17-B3CE-2EDB-D365-D89AD77C612C}"/>
              </a:ext>
            </a:extLst>
          </p:cNvPr>
          <p:cNvCxnSpPr>
            <a:cxnSpLocks/>
            <a:endCxn id="41" idx="1"/>
          </p:cNvCxnSpPr>
          <p:nvPr/>
        </p:nvCxnSpPr>
        <p:spPr bwMode="auto">
          <a:xfrm flipV="1">
            <a:off x="7221431" y="3649296"/>
            <a:ext cx="924169" cy="389296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Betingelser &amp; Vilkår">
            <a:extLst>
              <a:ext uri="{FF2B5EF4-FFF2-40B4-BE49-F238E27FC236}">
                <a16:creationId xmlns:a16="http://schemas.microsoft.com/office/drawing/2014/main" id="{2F845BE5-8D55-7DAB-4854-597B86CE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728" y="3513886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Indbakke flueben med massiv udfyldning">
            <a:extLst>
              <a:ext uri="{FF2B5EF4-FFF2-40B4-BE49-F238E27FC236}">
                <a16:creationId xmlns:a16="http://schemas.microsoft.com/office/drawing/2014/main" id="{20FC964E-2D67-442A-B52D-F1A3D0369D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4095829"/>
            <a:ext cx="328446" cy="328446"/>
          </a:xfrm>
          <a:prstGeom prst="rect">
            <a:avLst/>
          </a:prstGeom>
        </p:spPr>
      </p:pic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054E56CB-99EA-461D-B4E0-7FA0E9A1C8FF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 flipV="1">
            <a:off x="7221431" y="4260052"/>
            <a:ext cx="924169" cy="1042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2" name="Grafik 31" descr="Indbakke flueben med massiv udfyldning">
            <a:extLst>
              <a:ext uri="{FF2B5EF4-FFF2-40B4-BE49-F238E27FC236}">
                <a16:creationId xmlns:a16="http://schemas.microsoft.com/office/drawing/2014/main" id="{10CC7ED8-CE7F-4AC3-8FDD-CA83DE5FB2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4740167"/>
            <a:ext cx="328446" cy="328446"/>
          </a:xfrm>
          <a:prstGeom prst="rect">
            <a:avLst/>
          </a:prstGeom>
        </p:spPr>
      </p:pic>
      <p:cxnSp>
        <p:nvCxnSpPr>
          <p:cNvPr id="33" name="Lige pilforbindelse 32">
            <a:extLst>
              <a:ext uri="{FF2B5EF4-FFF2-40B4-BE49-F238E27FC236}">
                <a16:creationId xmlns:a16="http://schemas.microsoft.com/office/drawing/2014/main" id="{6EC4540C-1833-45D4-A3C2-53FB809F46C0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7221431" y="4507333"/>
            <a:ext cx="924169" cy="39705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5" name="Grafik 34" descr="Sækkevogn med massiv udfyldning">
            <a:extLst>
              <a:ext uri="{FF2B5EF4-FFF2-40B4-BE49-F238E27FC236}">
                <a16:creationId xmlns:a16="http://schemas.microsoft.com/office/drawing/2014/main" id="{9AE642F8-EDA2-4289-910F-DDA03329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9369" y="1519490"/>
            <a:ext cx="914400" cy="914400"/>
          </a:xfrm>
          <a:prstGeom prst="rect">
            <a:avLst/>
          </a:prstGeom>
        </p:spPr>
      </p:pic>
      <p:grpSp>
        <p:nvGrpSpPr>
          <p:cNvPr id="36" name="Gruppe 35">
            <a:extLst>
              <a:ext uri="{FF2B5EF4-FFF2-40B4-BE49-F238E27FC236}">
                <a16:creationId xmlns:a16="http://schemas.microsoft.com/office/drawing/2014/main" id="{BD7CD5CB-8987-44A2-A93F-880161CE01EA}"/>
              </a:ext>
            </a:extLst>
          </p:cNvPr>
          <p:cNvGrpSpPr/>
          <p:nvPr/>
        </p:nvGrpSpPr>
        <p:grpSpPr>
          <a:xfrm>
            <a:off x="3633393" y="1407222"/>
            <a:ext cx="1121080" cy="1121080"/>
            <a:chOff x="5329200" y="1744407"/>
            <a:chExt cx="1121080" cy="1121080"/>
          </a:xfrm>
        </p:grpSpPr>
        <p:pic>
          <p:nvPicPr>
            <p:cNvPr id="37" name="Grafik 36" descr="Bærbar computer med massiv udfyldning">
              <a:extLst>
                <a:ext uri="{FF2B5EF4-FFF2-40B4-BE49-F238E27FC236}">
                  <a16:creationId xmlns:a16="http://schemas.microsoft.com/office/drawing/2014/main" id="{5B0D3404-4A33-4060-AF2C-16842E89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38" name="Grafik 37" descr="Sparegris med massiv udfyldning">
              <a:extLst>
                <a:ext uri="{FF2B5EF4-FFF2-40B4-BE49-F238E27FC236}">
                  <a16:creationId xmlns:a16="http://schemas.microsoft.com/office/drawing/2014/main" id="{BE106048-98CF-45EB-B88F-30A7858C2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7D28B691-CB2F-46A7-BD91-67302FCAB3F7}"/>
              </a:ext>
            </a:extLst>
          </p:cNvPr>
          <p:cNvGrpSpPr/>
          <p:nvPr/>
        </p:nvGrpSpPr>
        <p:grpSpPr>
          <a:xfrm>
            <a:off x="6250761" y="1416150"/>
            <a:ext cx="1121080" cy="1121080"/>
            <a:chOff x="5231080" y="3056351"/>
            <a:chExt cx="914400" cy="914400"/>
          </a:xfrm>
        </p:grpSpPr>
        <p:pic>
          <p:nvPicPr>
            <p:cNvPr id="40" name="Grafik 39" descr="Kvinde med stok med massiv udfyldning">
              <a:extLst>
                <a:ext uri="{FF2B5EF4-FFF2-40B4-BE49-F238E27FC236}">
                  <a16:creationId xmlns:a16="http://schemas.microsoft.com/office/drawing/2014/main" id="{006480CF-578B-4BB9-8528-4A2302123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43" name="Grafik 42" descr="Bærbar computer med massiv udfyldning">
              <a:extLst>
                <a:ext uri="{FF2B5EF4-FFF2-40B4-BE49-F238E27FC236}">
                  <a16:creationId xmlns:a16="http://schemas.microsoft.com/office/drawing/2014/main" id="{2AA133B1-30F8-409D-899C-17992C5A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9235F478-76F2-43E2-A948-D1012DF9D0DC}"/>
              </a:ext>
            </a:extLst>
          </p:cNvPr>
          <p:cNvCxnSpPr>
            <a:cxnSpLocks/>
          </p:cNvCxnSpPr>
          <p:nvPr/>
        </p:nvCxnSpPr>
        <p:spPr bwMode="auto">
          <a:xfrm>
            <a:off x="2824648" y="1976690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136E3393-7075-4032-84EA-EB3E5284C7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811039" y="1961587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6" name="Grafik 45" descr="Indbakke flueben med massiv udfyldning">
            <a:extLst>
              <a:ext uri="{FF2B5EF4-FFF2-40B4-BE49-F238E27FC236}">
                <a16:creationId xmlns:a16="http://schemas.microsoft.com/office/drawing/2014/main" id="{43554897-776D-4773-8A4C-0D60C8C7B8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78121" y="1214199"/>
            <a:ext cx="328446" cy="328446"/>
          </a:xfrm>
          <a:prstGeom prst="rect">
            <a:avLst/>
          </a:prstGeom>
        </p:spPr>
      </p:pic>
      <p:cxnSp>
        <p:nvCxnSpPr>
          <p:cNvPr id="47" name="Lige pilforbindelse 46">
            <a:extLst>
              <a:ext uri="{FF2B5EF4-FFF2-40B4-BE49-F238E27FC236}">
                <a16:creationId xmlns:a16="http://schemas.microsoft.com/office/drawing/2014/main" id="{821D9B6A-B1A7-43F6-A577-75F0686B69CD}"/>
              </a:ext>
            </a:extLst>
          </p:cNvPr>
          <p:cNvCxnSpPr>
            <a:cxnSpLocks/>
            <a:endCxn id="46" idx="1"/>
          </p:cNvCxnSpPr>
          <p:nvPr/>
        </p:nvCxnSpPr>
        <p:spPr bwMode="auto">
          <a:xfrm flipV="1">
            <a:off x="7453952" y="1378422"/>
            <a:ext cx="924169" cy="389296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8" name="Picture 2" descr="Betingelser &amp; Vilkår">
            <a:extLst>
              <a:ext uri="{FF2B5EF4-FFF2-40B4-BE49-F238E27FC236}">
                <a16:creationId xmlns:a16="http://schemas.microsoft.com/office/drawing/2014/main" id="{C80AF2D5-2E95-4B6A-8775-4AFED4CC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415" y="1156132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kstfelt 54">
            <a:extLst>
              <a:ext uri="{FF2B5EF4-FFF2-40B4-BE49-F238E27FC236}">
                <a16:creationId xmlns:a16="http://schemas.microsoft.com/office/drawing/2014/main" id="{1EE7476A-026B-42BA-B3ED-61A984D7EA39}"/>
              </a:ext>
            </a:extLst>
          </p:cNvPr>
          <p:cNvSpPr txBox="1"/>
          <p:nvPr/>
        </p:nvSpPr>
        <p:spPr>
          <a:xfrm>
            <a:off x="271926" y="1213880"/>
            <a:ext cx="1909345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Trin 1 </a:t>
            </a:r>
            <a:r>
              <a:rPr lang="da-DK" sz="1200" dirty="0">
                <a:latin typeface="Helvetica" pitchFamily="2" charset="0"/>
                <a:cs typeface="Arial"/>
              </a:rPr>
              <a:t>(forventet klar slut april)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AFDD3F91-6EEB-415B-8F2B-BD49744974DC}"/>
              </a:ext>
            </a:extLst>
          </p:cNvPr>
          <p:cNvSpPr txBox="1"/>
          <p:nvPr/>
        </p:nvSpPr>
        <p:spPr>
          <a:xfrm>
            <a:off x="8411112" y="3549777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1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A70C28A2-F557-4031-B020-0C1CC555DC1E}"/>
              </a:ext>
            </a:extLst>
          </p:cNvPr>
          <p:cNvSpPr txBox="1"/>
          <p:nvPr/>
        </p:nvSpPr>
        <p:spPr>
          <a:xfrm>
            <a:off x="8422813" y="4169523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2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4AE1E4D3-A13D-4766-8B78-3B48C458CB2C}"/>
              </a:ext>
            </a:extLst>
          </p:cNvPr>
          <p:cNvSpPr txBox="1"/>
          <p:nvPr/>
        </p:nvSpPr>
        <p:spPr>
          <a:xfrm>
            <a:off x="8436135" y="4768071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3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65F23486-4B40-4A1B-A3CF-C1BB2307DBB4}"/>
              </a:ext>
            </a:extLst>
          </p:cNvPr>
          <p:cNvSpPr txBox="1"/>
          <p:nvPr/>
        </p:nvSpPr>
        <p:spPr>
          <a:xfrm>
            <a:off x="7416308" y="1832422"/>
            <a:ext cx="1638837" cy="10295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Opgavetitel (EAN 1)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1)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2)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3)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3)</a:t>
            </a:r>
          </a:p>
          <a:p>
            <a:endParaRPr lang="da-DK" sz="1200" dirty="0">
              <a:latin typeface="Helvetica" pitchFamily="2" charset="0"/>
              <a:cs typeface="Arial"/>
            </a:endParaRPr>
          </a:p>
        </p:txBody>
      </p:sp>
      <p:sp>
        <p:nvSpPr>
          <p:cNvPr id="60" name="Tekstfelt 59">
            <a:extLst>
              <a:ext uri="{FF2B5EF4-FFF2-40B4-BE49-F238E27FC236}">
                <a16:creationId xmlns:a16="http://schemas.microsoft.com/office/drawing/2014/main" id="{D38CCEAA-3363-4F40-9523-2390F1E02657}"/>
              </a:ext>
            </a:extLst>
          </p:cNvPr>
          <p:cNvSpPr txBox="1"/>
          <p:nvPr/>
        </p:nvSpPr>
        <p:spPr>
          <a:xfrm>
            <a:off x="7371841" y="987340"/>
            <a:ext cx="1500233" cy="333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Sortering på titel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0F66ECE9-C951-40E1-853C-28D7273FB72B}"/>
              </a:ext>
            </a:extLst>
          </p:cNvPr>
          <p:cNvSpPr txBox="1"/>
          <p:nvPr/>
        </p:nvSpPr>
        <p:spPr>
          <a:xfrm>
            <a:off x="7190927" y="3124921"/>
            <a:ext cx="1909345" cy="448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Fordeling til forskellige opgavepakker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BFD888-E787-5A3E-ADDB-F5C93BA3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53" y="2048809"/>
            <a:ext cx="5800725" cy="108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8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F6D5-48E7-6640-8C47-B3878D9B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Overordnet flow for </a:t>
            </a:r>
            <a:r>
              <a:rPr lang="da-DK" dirty="0" err="1"/>
              <a:t>eFaktura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Faktura, kreditnota og rykker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669C3E-21B0-927B-284D-F9DF6B2FE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5" name="Grafik 4" descr="Sækkevogn med massiv udfyldning">
            <a:extLst>
              <a:ext uri="{FF2B5EF4-FFF2-40B4-BE49-F238E27FC236}">
                <a16:creationId xmlns:a16="http://schemas.microsoft.com/office/drawing/2014/main" id="{DE78863F-5A8B-C1A4-3E40-85024047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006" y="2006100"/>
            <a:ext cx="914400" cy="9144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49A0D2E-E36D-A463-AF37-27252C34289C}"/>
              </a:ext>
            </a:extLst>
          </p:cNvPr>
          <p:cNvGrpSpPr/>
          <p:nvPr/>
        </p:nvGrpSpPr>
        <p:grpSpPr>
          <a:xfrm>
            <a:off x="2851030" y="1893832"/>
            <a:ext cx="1121080" cy="1121080"/>
            <a:chOff x="5329200" y="1744407"/>
            <a:chExt cx="1121080" cy="1121080"/>
          </a:xfrm>
        </p:grpSpPr>
        <p:pic>
          <p:nvPicPr>
            <p:cNvPr id="9" name="Grafik 8" descr="Bærbar computer med massiv udfyldning">
              <a:extLst>
                <a:ext uri="{FF2B5EF4-FFF2-40B4-BE49-F238E27FC236}">
                  <a16:creationId xmlns:a16="http://schemas.microsoft.com/office/drawing/2014/main" id="{2F99A983-A41A-C6F7-47B2-B5E6DEBF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11" name="Grafik 10" descr="Sparegris med massiv udfyldning">
              <a:extLst>
                <a:ext uri="{FF2B5EF4-FFF2-40B4-BE49-F238E27FC236}">
                  <a16:creationId xmlns:a16="http://schemas.microsoft.com/office/drawing/2014/main" id="{9A8F2525-7600-4B56-4A52-5B061488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DD12535-924A-0F54-16A4-B05F8DF47108}"/>
              </a:ext>
            </a:extLst>
          </p:cNvPr>
          <p:cNvGrpSpPr/>
          <p:nvPr/>
        </p:nvGrpSpPr>
        <p:grpSpPr>
          <a:xfrm>
            <a:off x="5956291" y="1902760"/>
            <a:ext cx="1121080" cy="1121080"/>
            <a:chOff x="5231080" y="3056351"/>
            <a:chExt cx="914400" cy="914400"/>
          </a:xfrm>
        </p:grpSpPr>
        <p:pic>
          <p:nvPicPr>
            <p:cNvPr id="7" name="Grafik 6" descr="Kvinde med stok med massiv udfyldning">
              <a:extLst>
                <a:ext uri="{FF2B5EF4-FFF2-40B4-BE49-F238E27FC236}">
                  <a16:creationId xmlns:a16="http://schemas.microsoft.com/office/drawing/2014/main" id="{3615F00E-AF72-20D7-0359-C706AF34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12" name="Grafik 11" descr="Bærbar computer med massiv udfyldning">
              <a:extLst>
                <a:ext uri="{FF2B5EF4-FFF2-40B4-BE49-F238E27FC236}">
                  <a16:creationId xmlns:a16="http://schemas.microsoft.com/office/drawing/2014/main" id="{43097CAC-364D-856E-9AF5-2B41C4A6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87360538-9402-75D0-9522-63CCDB0E9496}"/>
              </a:ext>
            </a:extLst>
          </p:cNvPr>
          <p:cNvCxnSpPr>
            <a:cxnSpLocks/>
          </p:cNvCxnSpPr>
          <p:nvPr/>
        </p:nvCxnSpPr>
        <p:spPr bwMode="auto">
          <a:xfrm>
            <a:off x="2042285" y="2463300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4591228-4BA7-C890-B52D-ED52A8DD1E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0312" y="1946037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Grafik 22" descr="Skriveplade blandet med massiv udfyldning">
            <a:extLst>
              <a:ext uri="{FF2B5EF4-FFF2-40B4-BE49-F238E27FC236}">
                <a16:creationId xmlns:a16="http://schemas.microsoft.com/office/drawing/2014/main" id="{8C70CCBD-B2FE-6A71-A57A-C5E2A1E12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0103" y="1485503"/>
            <a:ext cx="699109" cy="699109"/>
          </a:xfrm>
          <a:prstGeom prst="rect">
            <a:avLst/>
          </a:prstGeom>
        </p:spPr>
      </p:pic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7A1D8B85-6DDE-B573-532B-91C61208BD3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296505"/>
            <a:ext cx="1754981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139B3AC-54F1-8437-2220-A2683B33A8F9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473957"/>
            <a:ext cx="1754981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B5D79726-4D13-EAAB-94F9-206060222B77}"/>
              </a:ext>
            </a:extLst>
          </p:cNvPr>
          <p:cNvSpPr txBox="1"/>
          <p:nvPr/>
        </p:nvSpPr>
        <p:spPr>
          <a:xfrm>
            <a:off x="5956292" y="2850106"/>
            <a:ext cx="1121080" cy="377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på fakturafanen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D787589E-B2A7-C1B8-4C44-AC8D47FF04B8}"/>
              </a:ext>
            </a:extLst>
          </p:cNvPr>
          <p:cNvSpPr txBox="1"/>
          <p:nvPr/>
        </p:nvSpPr>
        <p:spPr>
          <a:xfrm>
            <a:off x="2550253" y="2821989"/>
            <a:ext cx="1572628" cy="403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og evt. bogføring pba. svar fra KP.</a:t>
            </a:r>
            <a:br>
              <a:rPr lang="da-DK" sz="900" dirty="0">
                <a:latin typeface="Helvetica" pitchFamily="2" charset="0"/>
                <a:cs typeface="Arial"/>
              </a:rPr>
            </a:br>
            <a:endParaRPr lang="da-DK" sz="900" dirty="0">
              <a:latin typeface="Helvetica" pitchFamily="2" charset="0"/>
              <a:cs typeface="Arial"/>
            </a:endParaRP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2B50A85F-9229-2F35-52DD-EB2CED0936A5}"/>
              </a:ext>
            </a:extLst>
          </p:cNvPr>
          <p:cNvSpPr txBox="1"/>
          <p:nvPr/>
        </p:nvSpPr>
        <p:spPr>
          <a:xfrm>
            <a:off x="4135404" y="2573620"/>
            <a:ext cx="1745127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Afvisning </a:t>
            </a:r>
            <a:r>
              <a:rPr lang="da-DK" sz="900" dirty="0">
                <a:latin typeface="Helvetica" pitchFamily="2" charset="0"/>
                <a:cs typeface="Arial"/>
              </a:rPr>
              <a:t>eller</a:t>
            </a:r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 </a:t>
            </a:r>
            <a:r>
              <a:rPr lang="da-DK" sz="900" dirty="0">
                <a:solidFill>
                  <a:srgbClr val="00B050"/>
                </a:solidFill>
                <a:latin typeface="Helvetica" pitchFamily="2" charset="0"/>
                <a:cs typeface="Arial"/>
              </a:rPr>
              <a:t>Godkendelse </a:t>
            </a:r>
            <a:r>
              <a:rPr lang="da-DK" sz="900" dirty="0">
                <a:latin typeface="Helvetica" pitchFamily="2" charset="0"/>
                <a:cs typeface="Arial"/>
              </a:rPr>
              <a:t>pba. automatisk eller manuel sagsbehandling.</a:t>
            </a:r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134A26E1-66C9-B8EF-FAA7-A329CC514C06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0312" y="1741358"/>
            <a:ext cx="1498948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1" name="Grafik 40" descr="Indbakke flueben med massiv udfyldning">
            <a:extLst>
              <a:ext uri="{FF2B5EF4-FFF2-40B4-BE49-F238E27FC236}">
                <a16:creationId xmlns:a16="http://schemas.microsoft.com/office/drawing/2014/main" id="{ACF7913F-6232-8307-145B-83E1D3166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3865" y="1787046"/>
            <a:ext cx="328446" cy="328446"/>
          </a:xfrm>
          <a:prstGeom prst="rect">
            <a:avLst/>
          </a:prstGeom>
        </p:spPr>
      </p:pic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B76A7F17-B3CE-2EDB-D365-D89AD77C612C}"/>
              </a:ext>
            </a:extLst>
          </p:cNvPr>
          <p:cNvCxnSpPr>
            <a:cxnSpLocks/>
            <a:endCxn id="41" idx="1"/>
          </p:cNvCxnSpPr>
          <p:nvPr/>
        </p:nvCxnSpPr>
        <p:spPr bwMode="auto">
          <a:xfrm>
            <a:off x="6270041" y="1951269"/>
            <a:ext cx="243824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7" name="Grafik 46" descr="Enkelt tandhjul med massiv udfyldning">
            <a:extLst>
              <a:ext uri="{FF2B5EF4-FFF2-40B4-BE49-F238E27FC236}">
                <a16:creationId xmlns:a16="http://schemas.microsoft.com/office/drawing/2014/main" id="{DA8D79C3-84B7-2EB5-0891-F32DBC2D2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33645" y="2896518"/>
            <a:ext cx="428701" cy="428701"/>
          </a:xfrm>
          <a:prstGeom prst="rect">
            <a:avLst/>
          </a:prstGeom>
        </p:spPr>
      </p:pic>
      <p:pic>
        <p:nvPicPr>
          <p:cNvPr id="49" name="Grafik 48" descr="Callcenter med massiv udfyldning">
            <a:extLst>
              <a:ext uri="{FF2B5EF4-FFF2-40B4-BE49-F238E27FC236}">
                <a16:creationId xmlns:a16="http://schemas.microsoft.com/office/drawing/2014/main" id="{0DC38AF7-37EA-0D16-FC30-C2432E7307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3931" y="2896518"/>
            <a:ext cx="417208" cy="417208"/>
          </a:xfrm>
          <a:prstGeom prst="rect">
            <a:avLst/>
          </a:prstGeom>
        </p:spPr>
      </p:pic>
      <p:sp>
        <p:nvSpPr>
          <p:cNvPr id="50" name="Tekstfelt 49">
            <a:extLst>
              <a:ext uri="{FF2B5EF4-FFF2-40B4-BE49-F238E27FC236}">
                <a16:creationId xmlns:a16="http://schemas.microsoft.com/office/drawing/2014/main" id="{A69ABC0E-6703-DB7D-AA6B-CC49DD728D8E}"/>
              </a:ext>
            </a:extLst>
          </p:cNvPr>
          <p:cNvSpPr txBox="1"/>
          <p:nvPr/>
        </p:nvSpPr>
        <p:spPr>
          <a:xfrm>
            <a:off x="3255070" y="4368050"/>
            <a:ext cx="2633859" cy="68328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noAutofit/>
          </a:bodyPr>
          <a:lstStyle/>
          <a:p>
            <a:pPr algn="l"/>
            <a:r>
              <a:rPr lang="da-DK" sz="900" u="sng" dirty="0">
                <a:latin typeface="Helvetica" pitchFamily="2" charset="0"/>
                <a:cs typeface="Arial"/>
              </a:rPr>
              <a:t>OBS</a:t>
            </a:r>
            <a:r>
              <a:rPr lang="da-DK" sz="900" dirty="0">
                <a:latin typeface="Helvetica" pitchFamily="2" charset="0"/>
                <a:cs typeface="Arial"/>
              </a:rPr>
              <a:t>: Faktura kan håndteres i økonomisystem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inden KP har sendt svar retur.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Dette medfører risiko for uoverensstemmelse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mellem ØS og KP og er en dobbelt arbejdsgang..</a:t>
            </a:r>
          </a:p>
        </p:txBody>
      </p:sp>
      <p:pic>
        <p:nvPicPr>
          <p:cNvPr id="52" name="Grafik 51" descr="Advarsel med massiv udfyldning">
            <a:extLst>
              <a:ext uri="{FF2B5EF4-FFF2-40B4-BE49-F238E27FC236}">
                <a16:creationId xmlns:a16="http://schemas.microsoft.com/office/drawing/2014/main" id="{E1784B16-C3D0-A157-CDD8-24CEDC0426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8616" y="4615433"/>
            <a:ext cx="377218" cy="377218"/>
          </a:xfrm>
          <a:prstGeom prst="rect">
            <a:avLst/>
          </a:prstGeom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879807E7-CD8D-7217-49A1-9B4C446AB4BC}"/>
              </a:ext>
            </a:extLst>
          </p:cNvPr>
          <p:cNvCxnSpPr>
            <a:cxnSpLocks/>
          </p:cNvCxnSpPr>
          <p:nvPr/>
        </p:nvCxnSpPr>
        <p:spPr bwMode="auto">
          <a:xfrm>
            <a:off x="4087060" y="3463694"/>
            <a:ext cx="1814392" cy="15823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F0A29223-0383-8397-D55A-BECF628737C8}"/>
              </a:ext>
            </a:extLst>
          </p:cNvPr>
          <p:cNvSpPr txBox="1"/>
          <p:nvPr/>
        </p:nvSpPr>
        <p:spPr>
          <a:xfrm>
            <a:off x="4083991" y="3588200"/>
            <a:ext cx="1572628" cy="554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ØS sender retursvar om status på fakturaen og kan danne opfølgningsopgave.</a:t>
            </a:r>
          </a:p>
        </p:txBody>
      </p:sp>
      <p:pic>
        <p:nvPicPr>
          <p:cNvPr id="1026" name="Picture 2" descr="Betingelser &amp; Vilkår">
            <a:extLst>
              <a:ext uri="{FF2B5EF4-FFF2-40B4-BE49-F238E27FC236}">
                <a16:creationId xmlns:a16="http://schemas.microsoft.com/office/drawing/2014/main" id="{2F845BE5-8D55-7DAB-4854-597B86CE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052" y="1642742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4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0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E24F5-0E38-A886-AEDF-C763EDDC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Opgavepakke for eFaktura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C500ECA-1EAF-80F6-0F9F-FD4FAC9836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Der to typer opgaver, som kan være relevante at udsøge vedr. eFaktura:</a:t>
            </a:r>
          </a:p>
          <a:p>
            <a:pPr lvl="1"/>
            <a:r>
              <a:rPr lang="da-DK" dirty="0"/>
              <a:t>Behandl eFaktura (eFaktura til manuel behandling i KP)</a:t>
            </a:r>
          </a:p>
          <a:p>
            <a:pPr lvl="3"/>
            <a:r>
              <a:rPr lang="da-DK" dirty="0"/>
              <a:t>Opgavetype: Behandl eFaktura</a:t>
            </a:r>
          </a:p>
          <a:p>
            <a:pPr lvl="3"/>
            <a:endParaRPr lang="da-DK" dirty="0"/>
          </a:p>
          <a:p>
            <a:pPr lvl="1"/>
            <a:r>
              <a:rPr lang="da-DK" dirty="0"/>
              <a:t>Opfølgningsopgaver (Fejl og adviseringer ifm. behandlingen af eFaktura jf. KLIK-opgave eFaktura 6</a:t>
            </a:r>
          </a:p>
          <a:p>
            <a:pPr lvl="3"/>
            <a:r>
              <a:rPr lang="da-DK" dirty="0"/>
              <a:t>Opgavetype: Håndter opfølgningsopgave</a:t>
            </a:r>
          </a:p>
          <a:p>
            <a:pPr lvl="3"/>
            <a:r>
              <a:rPr lang="da-DK" dirty="0"/>
              <a:t>Opfølgningsopgavetype:</a:t>
            </a:r>
          </a:p>
          <a:p>
            <a:pPr lvl="3"/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4CB52D-546B-664B-400F-1B62073ED2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Opsætning af opgavepakke til eFaktura i kp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0377A56-3ACD-33D2-3BC9-CAE924D76D70}"/>
              </a:ext>
            </a:extLst>
          </p:cNvPr>
          <p:cNvSpPr/>
          <p:nvPr/>
        </p:nvSpPr>
        <p:spPr>
          <a:xfrm>
            <a:off x="2216726" y="3306965"/>
            <a:ext cx="5846619" cy="99487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4A20EE2C-5002-E62D-6A91-185C369AB712}"/>
              </a:ext>
            </a:extLst>
          </p:cNvPr>
          <p:cNvGrpSpPr/>
          <p:nvPr/>
        </p:nvGrpSpPr>
        <p:grpSpPr>
          <a:xfrm>
            <a:off x="2148896" y="2667356"/>
            <a:ext cx="5846619" cy="2207150"/>
            <a:chOff x="2148896" y="2522979"/>
            <a:chExt cx="5846619" cy="2207150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B931843F-B23C-341D-1754-F433FCECA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953"/>
            <a:stretch/>
          </p:blipFill>
          <p:spPr>
            <a:xfrm>
              <a:off x="2216726" y="2522979"/>
              <a:ext cx="5778789" cy="1778858"/>
            </a:xfrm>
            <a:prstGeom prst="rect">
              <a:avLst/>
            </a:prstGeom>
          </p:spPr>
        </p:pic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2E60E2A1-D189-ED89-E1E6-D2C560F08742}"/>
                </a:ext>
              </a:extLst>
            </p:cNvPr>
            <p:cNvSpPr txBox="1"/>
            <p:nvPr/>
          </p:nvSpPr>
          <p:spPr>
            <a:xfrm>
              <a:off x="2148896" y="4301837"/>
              <a:ext cx="3139045" cy="428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>
                <a:spcAft>
                  <a:spcPts val="300"/>
                </a:spcAft>
              </a:pPr>
              <a:r>
                <a:rPr lang="da-DK" sz="1000" kern="0" dirty="0">
                  <a:latin typeface="Neue Haas Grotesk Text Pro" panose="020B0504020202020204" pitchFamily="34" charset="77"/>
                  <a:cs typeface="Arial"/>
                </a:rPr>
                <a:t>(Alle dem der starter med ”Faktura:…”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60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A0683-005A-3CCA-E443-6C2814E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D57D5C-7B0F-68F9-C77B-FE75939B7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”KP basis” bliver til ”KP” (Fra programledermødet 29.2)</a:t>
            </a:r>
          </a:p>
          <a:p>
            <a:r>
              <a:rPr lang="da-DK" dirty="0">
                <a:solidFill>
                  <a:srgbClr val="7030A0"/>
                </a:solidFill>
              </a:rPr>
              <a:t>Release 5.0 – 25. marts 2024</a:t>
            </a:r>
          </a:p>
          <a:p>
            <a:r>
              <a:rPr lang="da-DK" dirty="0">
                <a:solidFill>
                  <a:srgbClr val="7030A0"/>
                </a:solidFill>
              </a:rPr>
              <a:t>Kort nyt</a:t>
            </a:r>
          </a:p>
          <a:p>
            <a:r>
              <a:rPr lang="da-DK" dirty="0">
                <a:solidFill>
                  <a:srgbClr val="7030A0"/>
                </a:solidFill>
              </a:rPr>
              <a:t>Kendte fejl</a:t>
            </a:r>
          </a:p>
          <a:p>
            <a:r>
              <a:rPr lang="da-DK" dirty="0">
                <a:solidFill>
                  <a:srgbClr val="7030A0"/>
                </a:solidFill>
              </a:rPr>
              <a:t>Spørgsmål</a:t>
            </a:r>
          </a:p>
          <a:p>
            <a:r>
              <a:rPr lang="da-DK" dirty="0">
                <a:solidFill>
                  <a:srgbClr val="7030A0"/>
                </a:solidFill>
              </a:rPr>
              <a:t>Hvad sker på næste statusmøde?</a:t>
            </a:r>
          </a:p>
          <a:p>
            <a:endParaRPr lang="da-DK" dirty="0">
              <a:solidFill>
                <a:srgbClr val="00B050"/>
              </a:solidFill>
            </a:endParaRPr>
          </a:p>
          <a:p>
            <a:r>
              <a:rPr lang="da-DK" dirty="0">
                <a:solidFill>
                  <a:srgbClr val="00B050"/>
                </a:solidFill>
              </a:rPr>
              <a:t>Release 5.0 – 25. marts 2024 - </a:t>
            </a:r>
            <a:r>
              <a:rPr lang="da-DK" dirty="0" err="1">
                <a:solidFill>
                  <a:srgbClr val="00B050"/>
                </a:solidFill>
              </a:rPr>
              <a:t>eFaktura</a:t>
            </a:r>
            <a:endParaRPr lang="da-DK" dirty="0">
              <a:solidFill>
                <a:srgbClr val="00B050"/>
              </a:solidFill>
            </a:endParaRPr>
          </a:p>
          <a:p>
            <a:r>
              <a:rPr lang="da-DK" dirty="0">
                <a:solidFill>
                  <a:srgbClr val="00B050"/>
                </a:solidFill>
              </a:rPr>
              <a:t>KLIK-opgaver for </a:t>
            </a:r>
            <a:r>
              <a:rPr lang="da-DK" dirty="0" err="1">
                <a:solidFill>
                  <a:srgbClr val="00B050"/>
                </a:solidFill>
              </a:rPr>
              <a:t>eFaktura</a:t>
            </a:r>
            <a:endParaRPr lang="da-DK" dirty="0">
              <a:solidFill>
                <a:srgbClr val="00B050"/>
              </a:solidFill>
            </a:endParaRPr>
          </a:p>
          <a:p>
            <a:endParaRPr lang="da-DK" dirty="0">
              <a:solidFill>
                <a:srgbClr val="00B050"/>
              </a:solidFill>
            </a:endParaRPr>
          </a:p>
          <a:p>
            <a:r>
              <a:rPr lang="da-DK" dirty="0"/>
              <a:t>Status på driften </a:t>
            </a:r>
          </a:p>
          <a:p>
            <a:r>
              <a:rPr lang="da-DK" dirty="0"/>
              <a:t>Tak for i dag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2ED4D0-2F3D-25A9-9664-C5246EFFFB4E}"/>
              </a:ext>
            </a:extLst>
          </p:cNvPr>
          <p:cNvSpPr txBox="1"/>
          <p:nvPr/>
        </p:nvSpPr>
        <p:spPr>
          <a:xfrm>
            <a:off x="4065065" y="1102687"/>
            <a:ext cx="369332" cy="118077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b="1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IKKE </a:t>
            </a:r>
            <a:r>
              <a:rPr lang="da-DK" sz="1200" b="1" dirty="0" err="1">
                <a:solidFill>
                  <a:srgbClr val="7030A0"/>
                </a:solidFill>
                <a:latin typeface="Neue Haas Grotesk Text Pro" panose="020B0504020202020204" pitchFamily="34" charset="0"/>
              </a:rPr>
              <a:t>eFaktura</a:t>
            </a:r>
            <a:endParaRPr lang="da-DK" sz="1200" b="1" dirty="0">
              <a:solidFill>
                <a:srgbClr val="7030A0"/>
              </a:solidFill>
              <a:latin typeface="Neue Haas Grotesk Text Pro" panose="020B05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92D37B-A091-09FC-6EF6-FA9AB93940B8}"/>
              </a:ext>
            </a:extLst>
          </p:cNvPr>
          <p:cNvSpPr txBox="1"/>
          <p:nvPr/>
        </p:nvSpPr>
        <p:spPr>
          <a:xfrm>
            <a:off x="4065065" y="2860042"/>
            <a:ext cx="369332" cy="7671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b="1" dirty="0" err="1">
                <a:solidFill>
                  <a:srgbClr val="00B050"/>
                </a:solidFill>
                <a:latin typeface="Neue Haas Grotesk Text Pro" panose="020B0504020202020204" pitchFamily="34" charset="0"/>
              </a:rPr>
              <a:t>eFaktura</a:t>
            </a:r>
            <a:endParaRPr lang="da-DK" sz="1200" b="1" dirty="0">
              <a:solidFill>
                <a:srgbClr val="00B050"/>
              </a:solidFill>
              <a:latin typeface="Neue Haas Grotesk Text Pro" panose="020B0504020202020204" pitchFamily="34" charset="0"/>
            </a:endParaRPr>
          </a:p>
        </p:txBody>
      </p:sp>
      <p:pic>
        <p:nvPicPr>
          <p:cNvPr id="12" name="Pladsholder til billede 11" descr="Et billede, der indeholder udendørs, sky, bygning, Kontorbygning&#10;&#10;Automatisk genereret beskrivelse">
            <a:extLst>
              <a:ext uri="{FF2B5EF4-FFF2-40B4-BE49-F238E27FC236}">
                <a16:creationId xmlns:a16="http://schemas.microsoft.com/office/drawing/2014/main" id="{DAB07DF8-06F8-5787-1929-064091C1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349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652E4-A547-6594-76A7-D5BE01903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Opgavepakke for eFaktura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D41660-C0C3-267C-0124-0AA2F8385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Det kunne se således ud: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59D07C3-8B74-89B0-976A-8E51A20CD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Opsætning af opgavepakke til eFaktura i kp</a:t>
            </a:r>
          </a:p>
          <a:p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051631B2-C0D4-D0C6-4CB3-8A9E87DD06BF}"/>
              </a:ext>
            </a:extLst>
          </p:cNvPr>
          <p:cNvGrpSpPr/>
          <p:nvPr/>
        </p:nvGrpSpPr>
        <p:grpSpPr>
          <a:xfrm>
            <a:off x="599521" y="1828800"/>
            <a:ext cx="5058760" cy="2748242"/>
            <a:chOff x="599520" y="566457"/>
            <a:chExt cx="7944959" cy="4010585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BF6590F7-B96C-4DF9-3B17-486113B21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520" y="566457"/>
              <a:ext cx="7944959" cy="4010585"/>
            </a:xfrm>
            <a:prstGeom prst="rect">
              <a:avLst/>
            </a:prstGeom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0B9812E7-1AD8-FCE3-1946-022B0AED0290}"/>
                </a:ext>
              </a:extLst>
            </p:cNvPr>
            <p:cNvSpPr txBox="1"/>
            <p:nvPr/>
          </p:nvSpPr>
          <p:spPr>
            <a:xfrm>
              <a:off x="2530075" y="2688202"/>
              <a:ext cx="4159489" cy="233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noAutofit/>
            </a:bodyPr>
            <a:lstStyle/>
            <a:p>
              <a:pPr algn="l">
                <a:spcAft>
                  <a:spcPts val="300"/>
                </a:spcAft>
              </a:pPr>
              <a:r>
                <a:rPr lang="da-DK" sz="700" kern="0" dirty="0">
                  <a:latin typeface="Neue Haas Grotesk Text Pro" panose="020B0504020202020204" pitchFamily="34" charset="77"/>
                  <a:cs typeface="Arial"/>
                </a:rPr>
                <a:t>Behandl eFaktura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752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computer, person, bærbar, indendørs&#10;&#10;Automatisk genereret beskrivelse">
            <a:extLst>
              <a:ext uri="{FF2B5EF4-FFF2-40B4-BE49-F238E27FC236}">
                <a16:creationId xmlns:a16="http://schemas.microsoft.com/office/drawing/2014/main" id="{CB53E612-59A3-435F-BEE9-2BBF45A30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FA8C66-BB20-42FF-A6BB-512CFADF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682341-3FE6-44EA-80A8-03AFF94E3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Live demo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83D1149-3B6C-42AB-AA1E-12D192DF30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6275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 for</a:t>
            </a:r>
            <a:br>
              <a:rPr lang="da-DK" dirty="0"/>
            </a:b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6670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A51B4-66DD-9381-151E-BD6CF211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(MAF 1) Tag stilling til bankkonto for mellemkommunal afregning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3C3958-2396-3379-45E9-DD24395C8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Vi har fået at vide, at sagsbehandlingstiden på oprettelse af et nyt SE-nummer kan tage flere måneder.</a:t>
            </a:r>
          </a:p>
          <a:p>
            <a:r>
              <a:rPr lang="da-DK" dirty="0"/>
              <a:t>Har I bestilt et SE nummer, som I ikke har kunnet nå at melde ind grundet ovenstående, skal I skrive til KP@kombit.dk i indeværende måned og efterfølgende sende jeres nyoprettede SE-nummer, når det ligger klart.</a:t>
            </a:r>
          </a:p>
          <a:p>
            <a:r>
              <a:rPr lang="da-DK" dirty="0"/>
              <a:t>Herefter vil KOMBIT lave en samlet bestilling på disse nyoprettede SE-numre.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E076C9B-9768-747B-05E5-3FAA199C3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KLIK-opgaver for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7" name="Pladsholder til billede 6" descr="Et billede, der indeholder tekst, indendørs, computer, Udlæsningsenhed&#10;&#10;Automatisk genereret beskrivelse">
            <a:extLst>
              <a:ext uri="{FF2B5EF4-FFF2-40B4-BE49-F238E27FC236}">
                <a16:creationId xmlns:a16="http://schemas.microsoft.com/office/drawing/2014/main" id="{674973C4-3DBD-0E58-1191-960F6B151E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7247" b="17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52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KLIK-opgaver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marts 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5 / marts 2024</a:t>
            </a:r>
          </a:p>
          <a:p>
            <a:r>
              <a:rPr lang="da-DK" dirty="0"/>
              <a:t>Ændringer med seneste version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3705"/>
            <a:ext cx="8207375" cy="647973"/>
          </a:xfrm>
        </p:spPr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218078"/>
            <a:ext cx="4103687" cy="144190"/>
          </a:xfrm>
        </p:spPr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149289" y="757691"/>
          <a:ext cx="8820539" cy="422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319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6584363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72445990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Forkortes*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hvis borger ikke er medlem af Sygeforsikring ‘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’, og I kan opsætte en beløbsgrænse, som styrer, om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</a:t>
                      </a:r>
                      <a:r>
                        <a:rPr lang="da-DK" sz="1000">
                          <a:latin typeface="Neue Haas Grotesk Text Pro" panose="020B0504020202020204" pitchFamily="34" charset="0"/>
                        </a:rPr>
                        <a:t>tillæg understøtter 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KP manuel sagsbehandling.</a:t>
                      </a:r>
                    </a:p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kreditnota og rykkere.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Sagstyper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036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Breve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769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strike="noStrike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00" b="1" strike="noStrik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Boligstøttedata vedr. (primært) KMF og MAF bliver tilgængeligt via 3 rapporter og LIS-data. Tidligere har I modtaget disse data på lister fra UDK.</a:t>
                      </a:r>
                      <a:endParaRPr lang="da-DK" sz="100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u="none" dirty="0">
                          <a:latin typeface="Neue Haas Grotesk Text Pro" panose="020B0504020202020204" pitchFamily="34" charset="0"/>
                        </a:rPr>
                        <a:t>Boligstøtte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af MAF-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indetaling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MAF-indbetalinger samles på én konto for at lette arbejdet med afstemning.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68889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893E5008-1324-CCCF-C219-9AB97F94A30C}"/>
              </a:ext>
            </a:extLst>
          </p:cNvPr>
          <p:cNvSpPr txBox="1"/>
          <p:nvPr/>
        </p:nvSpPr>
        <p:spPr>
          <a:xfrm>
            <a:off x="4758612" y="296026"/>
            <a:ext cx="42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Trebuchet MS" panose="020B0603020202020204" pitchFamily="34" charset="0"/>
              </a:rPr>
              <a:t>* Forkortelserne benyttes ved navngivning af KLIK-opgaver for at referere til den ændring, de vedrører.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0A069006-A7BF-C29E-548A-9737A01CBCD1}"/>
              </a:ext>
            </a:extLst>
          </p:cNvPr>
          <p:cNvSpPr/>
          <p:nvPr/>
        </p:nvSpPr>
        <p:spPr>
          <a:xfrm>
            <a:off x="4273176" y="3566160"/>
            <a:ext cx="4544251" cy="251460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Ændringen er udskudt grundet afvigelser i data fra UDK BO</a:t>
            </a:r>
          </a:p>
        </p:txBody>
      </p:sp>
    </p:spTree>
    <p:extLst>
      <p:ext uri="{BB962C8B-B14F-4D97-AF65-F5344CB8AC3E}">
        <p14:creationId xmlns:p14="http://schemas.microsoft.com/office/powerpoint/2010/main" val="2703670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B2B2E57-2470-C370-B65E-826A7184D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544286"/>
              </p:ext>
            </p:extLst>
          </p:nvPr>
        </p:nvGraphicFramePr>
        <p:xfrm>
          <a:off x="161731" y="879611"/>
          <a:ext cx="8814316" cy="410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4212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1007389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1420459194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475900353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42289334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Jan.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Feb.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1) Godkend serviceaftale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1) Giv samtykke til oprettelse af SFTP-ruter for boligstøtte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88898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(SF 02) Godkend serviceaftaler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09004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(MAF 1) Tag stilling til bankkonto for mellemkommunal afregning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76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2) Tilpas jeres arbejdsgange relateret boligstøttedata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6071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2) Registrer organisationsenheder i delsortimentet Fakturabehandlingsansvarssted i FK Klassifikation</a:t>
                      </a:r>
                      <a:endParaRPr lang="da-DK" sz="1000" dirty="0"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49762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3) Angiv standard Fakturabehandlingsansvarssted til behandling af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endParaRPr lang="da-DK" sz="1000" u="none" dirty="0">
                        <a:solidFill>
                          <a:schemeClr val="tx1"/>
                        </a:solidFill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61534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(Sagstyper 2) Verificér kopier af jeres ydelses- og træktyper og opret nye ved behov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564330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(Breve 1) Tag stilling til ændringer i udbetalingsspecifikationen og foretag evt. tilpasning heraf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9980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4) Tilpas opsætningen af jeres ydelsesnumre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8182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5) Foretag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mapning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af ny ydelsestype i jeres økonomisystem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6115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6) Tag stilling til nye opfølgningsopgaver og tilpas eventuelt relateret opsætning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9454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7) Tag stilling til behov for og opret evt. nye EAN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356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8) Kontakt og gå i dialog med jeres ERP-leverandør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07765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49F2B026-9BC3-EB1B-87C2-6D37B666F81A}"/>
              </a:ext>
            </a:extLst>
          </p:cNvPr>
          <p:cNvSpPr txBox="1"/>
          <p:nvPr/>
        </p:nvSpPr>
        <p:spPr>
          <a:xfrm>
            <a:off x="5700192" y="266811"/>
            <a:ext cx="3275856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sz="1050" u="sng" dirty="0"/>
              <a:t>Forklaring af markeringer: </a:t>
            </a:r>
          </a:p>
          <a:p>
            <a:r>
              <a:rPr lang="da-DK" sz="1050" dirty="0"/>
              <a:t>(X) = I kan tage stilling til, hvordan/om opgaven skal løses</a:t>
            </a:r>
          </a:p>
          <a:p>
            <a:r>
              <a:rPr lang="da-DK" sz="1050" dirty="0"/>
              <a:t>X = I kan løse hele opgaven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3DBD7A8-383F-4338-B609-C05C40E7580B}"/>
              </a:ext>
            </a:extLst>
          </p:cNvPr>
          <p:cNvSpPr txBox="1"/>
          <p:nvPr/>
        </p:nvSpPr>
        <p:spPr>
          <a:xfrm>
            <a:off x="3482621" y="190942"/>
            <a:ext cx="1786902" cy="92612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Afklar eksisterende arbejdsgange ift. om det giver værdi at flytte behandling til KP. På den baggrund kan I vurdere, om I skal håndtere disse opgaver.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4FF0D11-B161-44BF-B56D-174574D82F3C}"/>
              </a:ext>
            </a:extLst>
          </p:cNvPr>
          <p:cNvSpPr/>
          <p:nvPr/>
        </p:nvSpPr>
        <p:spPr>
          <a:xfrm>
            <a:off x="161731" y="3616569"/>
            <a:ext cx="5107792" cy="140108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C9D68CD4-FA4A-4A29-BDBB-5D30E7A995D7}"/>
              </a:ext>
            </a:extLst>
          </p:cNvPr>
          <p:cNvCxnSpPr>
            <a:cxnSpLocks/>
          </p:cNvCxnSpPr>
          <p:nvPr/>
        </p:nvCxnSpPr>
        <p:spPr bwMode="auto">
          <a:xfrm>
            <a:off x="4249615" y="1144961"/>
            <a:ext cx="33106" cy="2471608"/>
          </a:xfrm>
          <a:prstGeom prst="straightConnector1">
            <a:avLst/>
          </a:prstGeom>
          <a:noFill/>
          <a:ln w="38100" algn="ctr">
            <a:solidFill>
              <a:schemeClr val="tx2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36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07379D-3348-95C3-BB72-09ABB81B5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419225"/>
            <a:ext cx="4103687" cy="144190"/>
          </a:xfrm>
        </p:spPr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F047C1F-9B8A-C236-5E4F-0F0712FC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80012"/>
              </p:ext>
            </p:extLst>
          </p:nvPr>
        </p:nvGraphicFramePr>
        <p:xfrm>
          <a:off x="171403" y="188934"/>
          <a:ext cx="8801193" cy="4954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609">
                  <a:extLst>
                    <a:ext uri="{9D8B030D-6E8A-4147-A177-3AD203B41FA5}">
                      <a16:colId xmlns:a16="http://schemas.microsoft.com/office/drawing/2014/main" val="3948683448"/>
                    </a:ext>
                  </a:extLst>
                </a:gridCol>
                <a:gridCol w="6181584">
                  <a:extLst>
                    <a:ext uri="{9D8B030D-6E8A-4147-A177-3AD203B41FA5}">
                      <a16:colId xmlns:a16="http://schemas.microsoft.com/office/drawing/2014/main" val="2599552135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KLIK-opgave relateret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endParaRPr lang="da-DK" sz="9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Om opgaven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73650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2) Registrer organisationsenheder i delsortimentet Fakturabehandlingsansvarssted i FK Klassifikation</a:t>
                      </a:r>
                      <a:endParaRPr lang="da-DK" sz="900" dirty="0"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Krav for at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fungerer.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85571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3) Angiv standard Fakturabehandlingsansvarssted til behandling af 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endParaRPr lang="da-DK" sz="900" u="none" dirty="0">
                        <a:solidFill>
                          <a:schemeClr val="tx1"/>
                        </a:solidFill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Krav for at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fungerer.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8819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(Sagstyper 2) Verificér kopier af jeres ydelses- og træktyper og opret nye ved behov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Verificering af opsætning af de 7 nye sagstyper. Ønskes særskilt kontering vil det særligt være for de 3 (fysioterapi, psykolog og kiropraktor), hvor der kan være behov for tilpasning.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Konteringen for de 4 vil fortsætte som før release 5.0. For de 3, vil de blive konteret på samme konto.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Lille/Mellem.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Lille/Mellem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00684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4) Tilpas opsætningen af jeres ydelsesnumre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Dækker oprettede ydelsesnumre jeres behov? Hvis ikke, kan I tilpasse opsætningen og oprette flere, hvis der mangler. Denne opgave kan også løses løbende, som I opdager behov.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Relevant ifm. at automatisk behandling af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er slået til. Flere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vil falde ud til manuel behandling, hvis der mangler ydelsesnumre, eller hvis beløbsgrænsen skal hæves.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Mellem.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Mellem/Stor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91302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5) Foretag 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mapning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af ny ydelsestype i jeres økonomisystem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Mapning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af ny ydelse for rykkergebyr.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Fejl i økonomisystemet.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98493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6) Tag stilling til nye opfølgningsopgaver og tilpas eventuelt relateret opsætning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Tilpas hvilke hændelsesabonnementer, der er aktive og opret evt. opgavepakke.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I vil ikke modtage opfølgningsopgaver omkring afviste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samt behandlingsstatus i økonomisystemet på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, I har behandlet i KP. </a:t>
                      </a:r>
                      <a:endParaRPr lang="da-DK" sz="900" b="1" dirty="0">
                        <a:latin typeface="Neue Haas Grotesk Text Pro" panose="020B05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91345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7) Tag stilling til behov for og opret evt. nye EAN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Har I brug for flere EAN numre, for at kunne hhv. sende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til KP? Hvis ja, skal I oprette nye/nyt EAN, og orientere leverandører/behandlere efter behov.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I vil ikke kunne videresende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til KP fra jeres økonomisystem.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Lille/Mellem.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Lille/Mellem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66056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9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9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8) Kontakt og gå i dialog med jeres ERP-leverandør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Gå i dialog med jeres ERP-leverandør og afklar behov for serviceaftale, opsætning i økonomisystemet mv.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Konsekvens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ved ikke at løse opgaven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I vil ikke kunne videresende </a:t>
                      </a:r>
                      <a:r>
                        <a:rPr lang="da-DK" sz="9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 til KP fra jeres økonomisystem.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Kompleksitet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Mellem. </a:t>
                      </a:r>
                      <a:r>
                        <a:rPr lang="da-DK" sz="900" b="1" dirty="0">
                          <a:latin typeface="Neue Haas Grotesk Text Pro" panose="020B0504020202020204" pitchFamily="34" charset="0"/>
                        </a:rPr>
                        <a:t>Omfang</a:t>
                      </a: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: Mellem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0670592"/>
                  </a:ext>
                </a:extLst>
              </a:tr>
            </a:tbl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689F0544-2F04-32FB-5656-9BFA3EFA50E0}"/>
              </a:ext>
            </a:extLst>
          </p:cNvPr>
          <p:cNvSpPr/>
          <p:nvPr/>
        </p:nvSpPr>
        <p:spPr>
          <a:xfrm>
            <a:off x="0" y="563415"/>
            <a:ext cx="198120" cy="176928"/>
          </a:xfrm>
          <a:prstGeom prst="ellipse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A10B59-F554-B15B-3FCB-728D4B06DBC5}"/>
              </a:ext>
            </a:extLst>
          </p:cNvPr>
          <p:cNvSpPr/>
          <p:nvPr/>
        </p:nvSpPr>
        <p:spPr>
          <a:xfrm>
            <a:off x="0" y="937896"/>
            <a:ext cx="198120" cy="176928"/>
          </a:xfrm>
          <a:prstGeom prst="ellipse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3CDE28-0B0F-A32A-4CDC-4D158EC69320}"/>
              </a:ext>
            </a:extLst>
          </p:cNvPr>
          <p:cNvSpPr/>
          <p:nvPr/>
        </p:nvSpPr>
        <p:spPr>
          <a:xfrm>
            <a:off x="0" y="4094439"/>
            <a:ext cx="198120" cy="176928"/>
          </a:xfrm>
          <a:prstGeom prst="ellipse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7FEF8F-AC31-8977-47DA-A689B17F05CE}"/>
              </a:ext>
            </a:extLst>
          </p:cNvPr>
          <p:cNvSpPr/>
          <p:nvPr/>
        </p:nvSpPr>
        <p:spPr>
          <a:xfrm>
            <a:off x="7526" y="4720875"/>
            <a:ext cx="198120" cy="176928"/>
          </a:xfrm>
          <a:prstGeom prst="ellipse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1F207-CC14-32C4-F726-16B7D5C1E5F0}"/>
              </a:ext>
            </a:extLst>
          </p:cNvPr>
          <p:cNvSpPr/>
          <p:nvPr/>
        </p:nvSpPr>
        <p:spPr>
          <a:xfrm>
            <a:off x="-13358" y="2416137"/>
            <a:ext cx="198120" cy="176928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D2C178D-268B-E906-637B-56D704BA22F5}"/>
              </a:ext>
            </a:extLst>
          </p:cNvPr>
          <p:cNvSpPr/>
          <p:nvPr/>
        </p:nvSpPr>
        <p:spPr>
          <a:xfrm>
            <a:off x="-13358" y="2967546"/>
            <a:ext cx="198120" cy="17692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7057BA6-98F4-6A66-B3E8-6BE1FEBE78C8}"/>
              </a:ext>
            </a:extLst>
          </p:cNvPr>
          <p:cNvSpPr/>
          <p:nvPr/>
        </p:nvSpPr>
        <p:spPr>
          <a:xfrm>
            <a:off x="0" y="1578246"/>
            <a:ext cx="198120" cy="17692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A1E05FC-B663-9343-DA38-DD3F0288619E}"/>
              </a:ext>
            </a:extLst>
          </p:cNvPr>
          <p:cNvSpPr/>
          <p:nvPr/>
        </p:nvSpPr>
        <p:spPr>
          <a:xfrm>
            <a:off x="-7808" y="3414402"/>
            <a:ext cx="198120" cy="17692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A5DA959-B433-4D40-0566-CD9FDA44B7D0}"/>
              </a:ext>
            </a:extLst>
          </p:cNvPr>
          <p:cNvSpPr txBox="1"/>
          <p:nvPr/>
        </p:nvSpPr>
        <p:spPr>
          <a:xfrm>
            <a:off x="0" y="-30283"/>
            <a:ext cx="3253740" cy="2759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b="1" dirty="0">
                <a:solidFill>
                  <a:schemeClr val="bg1"/>
                </a:solidFill>
                <a:latin typeface="Helvetica" pitchFamily="2" charset="0"/>
                <a:cs typeface="Arial"/>
              </a:rPr>
              <a:t>Farven indikere hvor tidskritisk opgaven 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07E224-5807-2674-5B74-DA3F17594B17}"/>
              </a:ext>
            </a:extLst>
          </p:cNvPr>
          <p:cNvSpPr/>
          <p:nvPr/>
        </p:nvSpPr>
        <p:spPr>
          <a:xfrm>
            <a:off x="2474342" y="0"/>
            <a:ext cx="198120" cy="176928"/>
          </a:xfrm>
          <a:prstGeom prst="ellipse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6686E5-FB93-14EE-251F-A10F49543576}"/>
              </a:ext>
            </a:extLst>
          </p:cNvPr>
          <p:cNvSpPr/>
          <p:nvPr/>
        </p:nvSpPr>
        <p:spPr>
          <a:xfrm>
            <a:off x="2723921" y="2146"/>
            <a:ext cx="198120" cy="17692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B183663-83A0-5D50-4DBC-C6DFF101E361}"/>
              </a:ext>
            </a:extLst>
          </p:cNvPr>
          <p:cNvSpPr/>
          <p:nvPr/>
        </p:nvSpPr>
        <p:spPr>
          <a:xfrm>
            <a:off x="2973500" y="7076"/>
            <a:ext cx="198120" cy="176928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181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2576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D46A7-99C9-4916-F4BC-07E1FC7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analyserede fejlmeldinger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62361-F2F3-1B65-E703-74F4AFE5B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DF07E1-D666-C0C3-A24D-7F3E2D1F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627"/>
            <a:ext cx="9144000" cy="26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722D1-DB6E-8249-1B27-E4A12528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driftsmeddelelser til at forstå?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05FDCA-EDB3-87D0-A6EC-AF1562591B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Netcompany i samarbejde med KOMBIT arbejdet med sproget og formuleringer i meddelelserne på driftssitet.</a:t>
            </a:r>
          </a:p>
          <a:p>
            <a:r>
              <a:rPr lang="da-DK" dirty="0"/>
              <a:t>Det vil være en stor hjælp, hvis du vil bruge 5-10 minutter på at besvare et spørgeskema om driftsbeskeder og give konkrete eksempler i besvarelsen, hvis det er muligt.</a:t>
            </a:r>
          </a:p>
          <a:p>
            <a:endParaRPr lang="da-DK" dirty="0"/>
          </a:p>
          <a:p>
            <a:r>
              <a:rPr lang="da-DK" b="1" dirty="0"/>
              <a:t>Deadline for besvarelse er i morgen torsdag den 14. marts 2024.</a:t>
            </a:r>
          </a:p>
          <a:p>
            <a:endParaRPr lang="da-DK" b="1" dirty="0"/>
          </a:p>
          <a:p>
            <a:endParaRPr lang="da-DK" b="1" dirty="0"/>
          </a:p>
          <a:p>
            <a:endParaRPr lang="da-DK" b="1" dirty="0"/>
          </a:p>
          <a:p>
            <a:endParaRPr lang="da-DK" b="1" dirty="0"/>
          </a:p>
          <a:p>
            <a:r>
              <a:rPr lang="da-DK" dirty="0">
                <a:hlinkClick r:id="rId2"/>
              </a:rPr>
              <a:t>Link til spørgeskema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E591D3-0FB7-F0C6-F700-6F412ADE6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Vi vil gerne høre fra jer!</a:t>
            </a:r>
          </a:p>
        </p:txBody>
      </p:sp>
      <p:pic>
        <p:nvPicPr>
          <p:cNvPr id="10" name="Pladsholder til billede 9" descr="Et billede, der indeholder tøj, person, indendørs, kunst&#10;&#10;Automatisk genereret beskrivelse">
            <a:extLst>
              <a:ext uri="{FF2B5EF4-FFF2-40B4-BE49-F238E27FC236}">
                <a16:creationId xmlns:a16="http://schemas.microsoft.com/office/drawing/2014/main" id="{292B1F4F-CBDB-B88E-B9E5-481AA027A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5000" r="25000"/>
          <a:stretch>
            <a:fillRect/>
          </a:stretch>
        </p:blipFill>
        <p:spPr/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C4855D5-4F9D-C13C-3D26-97D69B2BA6F1}"/>
              </a:ext>
            </a:extLst>
          </p:cNvPr>
          <p:cNvSpPr/>
          <p:nvPr/>
        </p:nvSpPr>
        <p:spPr>
          <a:xfrm>
            <a:off x="4572000" y="4076700"/>
            <a:ext cx="4572000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Spørgeskemaet er også delt via driftssiden, men vi har kun fået ganske få besvarelser for KP!</a:t>
            </a:r>
          </a:p>
        </p:txBody>
      </p:sp>
      <p:sp>
        <p:nvSpPr>
          <p:cNvPr id="12" name="Pil: venstre 11">
            <a:extLst>
              <a:ext uri="{FF2B5EF4-FFF2-40B4-BE49-F238E27FC236}">
                <a16:creationId xmlns:a16="http://schemas.microsoft.com/office/drawing/2014/main" id="{96A8C4B7-2BD8-A821-C05D-C58DDD1118F5}"/>
              </a:ext>
            </a:extLst>
          </p:cNvPr>
          <p:cNvSpPr/>
          <p:nvPr/>
        </p:nvSpPr>
        <p:spPr>
          <a:xfrm>
            <a:off x="1822580" y="4076700"/>
            <a:ext cx="752669" cy="358451"/>
          </a:xfrm>
          <a:prstGeom prst="left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6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5E281-5DB2-CE83-9046-E14F4760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71C31E-0F48-E589-B2FB-12031BF30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92D4C8F-2478-F8ED-BAF3-09369BEA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46"/>
            <a:ext cx="9144000" cy="26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7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A520D-B8B2-6199-B9B5-4D936AAA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Supportsager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A5C3B1-8897-9C43-C130-83970461E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B962D28-F62D-50AD-5F28-E2C623B8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439"/>
            <a:ext cx="9144000" cy="36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”KP basis” bliver til ”KP”</a:t>
            </a:r>
            <a:br>
              <a:rPr lang="da-DK" dirty="0"/>
            </a:br>
            <a:r>
              <a:rPr lang="da-DK" dirty="0"/>
              <a:t>(Fra programledermødet 29.2)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407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7034D-F376-3352-380B-CECF2148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Automatisering og </a:t>
            </a: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70017A-F68F-40CC-6C9F-D76B2FD4F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basis understøtter automatisk sagsbehandling af: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Helbredstillægskort (fuldautomatisk)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Udvidet helbredstillæg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Personlige tillæg</a:t>
            </a:r>
          </a:p>
          <a:p>
            <a:r>
              <a:rPr lang="da-DK" dirty="0"/>
              <a:t>Med release 5.0 (marts/april 2024) understøtter KP også fakturahåndtering: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Faktura relateret almindelige helbredstillæg kan håndteres automatisk.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 kan opsætte beløbsgrænse for at faktura falder ud til manuel behandling.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AA9B31E-6FD2-B2D2-C187-FCCB37CD11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”KP Basis” bliver til ”KP”</a:t>
            </a:r>
          </a:p>
        </p:txBody>
      </p:sp>
      <p:pic>
        <p:nvPicPr>
          <p:cNvPr id="10" name="Pladsholder til billede 9" descr="Et billede, der indeholder sky, udendørs, skærmbillede, bygning&#10;&#10;Automatisk genereret beskrivelse">
            <a:extLst>
              <a:ext uri="{FF2B5EF4-FFF2-40B4-BE49-F238E27FC236}">
                <a16:creationId xmlns:a16="http://schemas.microsoft.com/office/drawing/2014/main" id="{B814C634-6B62-74B3-6535-E8E7563515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7214" b="17214"/>
          <a:stretch>
            <a:fillRect/>
          </a:stretch>
        </p:blipFill>
        <p:spPr/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8A9816C-89E7-2C77-6D21-3472BB92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99581"/>
            <a:ext cx="1275606" cy="12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19ADF03-E292-F095-729C-522C19D92492}"/>
              </a:ext>
            </a:extLst>
          </p:cNvPr>
          <p:cNvSpPr txBox="1"/>
          <p:nvPr/>
        </p:nvSpPr>
        <p:spPr>
          <a:xfrm>
            <a:off x="5632510" y="3723878"/>
            <a:ext cx="1656184" cy="792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3600" b="1" kern="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Basis</a:t>
            </a:r>
            <a:endParaRPr lang="da-DK" sz="2800" b="1" kern="0" dirty="0">
              <a:solidFill>
                <a:schemeClr val="bg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pic>
        <p:nvPicPr>
          <p:cNvPr id="9" name="Grafik 8" descr="Luk med massiv udfyldning">
            <a:extLst>
              <a:ext uri="{FF2B5EF4-FFF2-40B4-BE49-F238E27FC236}">
                <a16:creationId xmlns:a16="http://schemas.microsoft.com/office/drawing/2014/main" id="{450B2310-855F-9B90-7A0C-B8834B210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3028" y="3570429"/>
            <a:ext cx="1053080" cy="105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61DDB-DC6C-7758-078C-59512AC3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8136135" cy="647973"/>
          </a:xfrm>
        </p:spPr>
        <p:txBody>
          <a:bodyPr/>
          <a:lstStyle/>
          <a:p>
            <a:r>
              <a:rPr lang="da-DK" dirty="0"/>
              <a:t>Hvem håndterer ydelser i KP?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0F62D3-2D71-0DBE-53A0-7B8255C84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”KP Basis” bliver til ”KP”</a:t>
            </a:r>
          </a:p>
          <a:p>
            <a:endParaRPr lang="da-DK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E51B376E-1FCD-523A-D455-C2A31F5F0F15}"/>
                  </a:ext>
                </a:extLst>
              </p:cNvPr>
              <p:cNvGraphicFramePr/>
              <p:nvPr/>
            </p:nvGraphicFramePr>
            <p:xfrm>
              <a:off x="-66099" y="879611"/>
              <a:ext cx="6615648" cy="408391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Diagram 4">
                <a:extLst>
                  <a:ext uri="{FF2B5EF4-FFF2-40B4-BE49-F238E27FC236}">
                    <a16:creationId xmlns:a16="http://schemas.microsoft.com/office/drawing/2014/main" id="{E51B376E-1FCD-523A-D455-C2A31F5F0F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6099" y="879611"/>
                <a:ext cx="6615648" cy="408391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Pil: venstre 7">
            <a:extLst>
              <a:ext uri="{FF2B5EF4-FFF2-40B4-BE49-F238E27FC236}">
                <a16:creationId xmlns:a16="http://schemas.microsoft.com/office/drawing/2014/main" id="{EDDB6EE2-F1FA-E8F4-F1E7-E4E3E69D8203}"/>
              </a:ext>
            </a:extLst>
          </p:cNvPr>
          <p:cNvSpPr/>
          <p:nvPr/>
        </p:nvSpPr>
        <p:spPr>
          <a:xfrm>
            <a:off x="5652120" y="1751415"/>
            <a:ext cx="2016224" cy="936104"/>
          </a:xfrm>
          <a:prstGeom prst="lef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</a:pP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50 kommuner håndterer og udbetaler ydelser i KP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6790CDD-F008-18AB-08F7-01B34C4D4BB8}"/>
              </a:ext>
            </a:extLst>
          </p:cNvPr>
          <p:cNvSpPr/>
          <p:nvPr/>
        </p:nvSpPr>
        <p:spPr>
          <a:xfrm>
            <a:off x="6228184" y="2615511"/>
            <a:ext cx="1440160" cy="864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OBS: der er forskellige </a:t>
            </a:r>
            <a:r>
              <a:rPr lang="da-DK" sz="1000" i="1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grader</a:t>
            </a: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 af brug – fx omfang, automatik og </a:t>
            </a:r>
            <a:r>
              <a:rPr lang="da-DK" sz="1000" dirty="0" err="1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eFaktura</a:t>
            </a: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AC9D05A-74CE-170C-458C-BE448DFB4655}"/>
              </a:ext>
            </a:extLst>
          </p:cNvPr>
          <p:cNvSpPr/>
          <p:nvPr/>
        </p:nvSpPr>
        <p:spPr>
          <a:xfrm>
            <a:off x="6222602" y="3628583"/>
            <a:ext cx="1440160" cy="7151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Skriv evt. til </a:t>
            </a: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  <a:hlinkClick r:id="rId4"/>
              </a:rPr>
              <a:t>KP@kombit.dk</a:t>
            </a:r>
            <a:r>
              <a:rPr lang="da-DK" sz="10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 for flere detaljer om jeres kommune</a:t>
            </a:r>
          </a:p>
        </p:txBody>
      </p:sp>
    </p:spTree>
    <p:extLst>
      <p:ext uri="{BB962C8B-B14F-4D97-AF65-F5344CB8AC3E}">
        <p14:creationId xmlns:p14="http://schemas.microsoft.com/office/powerpoint/2010/main" val="372667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Statusmøder</Mødeemne>
    <Mødedato xmlns="1ad18e57-1846-4ffb-a171-01e80b4d2f32">2024-03-12T23:00:00+00:00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>178</Produkt>
    <TaxCatchAll xmlns="1ad18e57-1846-4ffb-a171-01e80b4d2f32">
      <Value>1609</Value>
      <Value>1683</Value>
    </TaxCatchAll>
    <Arbejdspakke xmlns="3e6cf5d8-9ce4-4652-a6e6-07ace85fe7bc">90</Arbejdspakke>
    <Flyt_x0020_til_x0020_arkiv xmlns="1ad18e57-1846-4ffb-a171-01e80b4d2f32">false</Flyt_x0020_til_x0020_arkiv>
    <_dlc_DocId xmlns="1ad18e57-1846-4ffb-a171-01e80b4d2f32">KUSWZMNXHWK5-380488058-2608</_dlc_DocId>
    <_dlc_DocIdUrl xmlns="1ad18e57-1846-4ffb-a171-01e80b4d2f32">
      <Url>https://share-it.kombit.dk/P0136/_layouts/15/DocIdRedir.aspx?ID=KUSWZMNXHWK5-380488058-2608</Url>
      <Description>KUSWZMNXHWK5-380488058-2608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2D0C0F-7841-4BCB-8D77-36A4A57445B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D7040D-9265-4950-BB84-EA3CACF30F56}">
  <ds:schemaRefs>
    <ds:schemaRef ds:uri="1ad18e57-1846-4ffb-a171-01e80b4d2f32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3e6cf5d8-9ce4-4652-a6e6-07ace85fe7bc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B37368C-0699-4795-834A-5A5524DCE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5685</TotalTime>
  <Words>3854</Words>
  <Application>Microsoft Office PowerPoint</Application>
  <PresentationFormat>Skærmshow (16:9)</PresentationFormat>
  <Paragraphs>513</Paragraphs>
  <Slides>62</Slides>
  <Notes>3</Notes>
  <HiddenSlides>7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62</vt:i4>
      </vt:variant>
    </vt:vector>
  </HeadingPairs>
  <TitlesOfParts>
    <vt:vector size="72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Trebuchet MS</vt:lpstr>
      <vt:lpstr>Wingdings</vt:lpstr>
      <vt:lpstr>Default Theme</vt:lpstr>
      <vt:lpstr>Statusmøde Uge 11 - 2024</vt:lpstr>
      <vt:lpstr>Struktur for mødet</vt:lpstr>
      <vt:lpstr>KOMBITs KP-team</vt:lpstr>
      <vt:lpstr>Netcompanys KP-team</vt:lpstr>
      <vt:lpstr>Dagsorden</vt:lpstr>
      <vt:lpstr>Er driftsmeddelelser til at forstå?</vt:lpstr>
      <vt:lpstr>”KP basis” bliver til ”KP” (Fra programledermødet 29.2)</vt:lpstr>
      <vt:lpstr>Automatisering og eFaktura</vt:lpstr>
      <vt:lpstr>Hvem håndterer ydelser i KP?</vt:lpstr>
      <vt:lpstr>Release 5.0 25. marts 2024</vt:lpstr>
      <vt:lpstr>Tidslinje</vt:lpstr>
      <vt:lpstr>Boligstøttedata kan ikke modtages fra release 5.0</vt:lpstr>
      <vt:lpstr>7 nye sagstyper Almindelig helbredstillæg</vt:lpstr>
      <vt:lpstr>Den nye udbetalingsmeddelelse</vt:lpstr>
      <vt:lpstr>Udbetalingsmeddelelse (1 af 2)</vt:lpstr>
      <vt:lpstr>Udbetalingsmeddelelse (2 af 2)</vt:lpstr>
      <vt:lpstr>Oversigt over ny funktionalitet KP release 5.0 – 25. marts 2024</vt:lpstr>
      <vt:lpstr>Ny funktionalitet </vt:lpstr>
      <vt:lpstr>Kort nyt</vt:lpstr>
      <vt:lpstr>Opdateret status for EGs selvbetjeningsløsninger</vt:lpstr>
      <vt:lpstr>Min Support Send retur til Netcompany</vt:lpstr>
      <vt:lpstr>Second opinion ved uenighed med UDK</vt:lpstr>
      <vt:lpstr>Vil du (fortsat) modtage nyhedsbrev?</vt:lpstr>
      <vt:lpstr>Tips</vt:lpstr>
      <vt:lpstr>PowerPoint-præsentation</vt:lpstr>
      <vt:lpstr>Hvor ligger vejledninger mv.?</vt:lpstr>
      <vt:lpstr>Kendte fejl</vt:lpstr>
      <vt:lpstr>KP logger ud for tidligt Fortsat problem med udløb</vt:lpstr>
      <vt:lpstr>Tilmeld driftsbeskeder</vt:lpstr>
      <vt:lpstr>Årsopgørelsesfane er ikke tilgængelig</vt:lpstr>
      <vt:lpstr>Problem med at slette planlagte udbetalinger</vt:lpstr>
      <vt:lpstr>Beskeder ved ændring af CPR-nummer</vt:lpstr>
      <vt:lpstr>Årsopgørelsesfane er ikke tilgængelig</vt:lpstr>
      <vt:lpstr>Visningsfejl for indflytningsdato</vt:lpstr>
      <vt:lpstr>Visningsfejl for udenlandske adresser</vt:lpstr>
      <vt:lpstr>Opret journalnotat kan ikke færdiggøres fra enkeltsagsvisningen</vt:lpstr>
      <vt:lpstr>PowerPoint-præsentation</vt:lpstr>
      <vt:lpstr>Spørgsmål til KOMBIT eller andre kommuner?</vt:lpstr>
      <vt:lpstr>Hvad sker der på næste statusmøde?</vt:lpstr>
      <vt:lpstr>Hvad sker på næste statusmøde?</vt:lpstr>
      <vt:lpstr>Følgende vedr. primært eFaktura</vt:lpstr>
      <vt:lpstr>Release 5.0 25. marts 2024 eFaktura</vt:lpstr>
      <vt:lpstr>Tidslinje</vt:lpstr>
      <vt:lpstr>Piloter til release 5.0</vt:lpstr>
      <vt:lpstr>Oversigt over ny funktionalitet KP release 5.0 – 25. marts 2024</vt:lpstr>
      <vt:lpstr>Ny funktionalitet </vt:lpstr>
      <vt:lpstr>Fordeling af eFaktura pba. EAN</vt:lpstr>
      <vt:lpstr>Overordnet flow for eFaktura Faktura, kreditnota og rykker</vt:lpstr>
      <vt:lpstr>Opgavepakke for eFaktura</vt:lpstr>
      <vt:lpstr>Opgavepakke for eFaktura</vt:lpstr>
      <vt:lpstr>Demo af eFaktura</vt:lpstr>
      <vt:lpstr>KLIK-opgaver for eFaktura</vt:lpstr>
      <vt:lpstr>(MAF 1) Tag stilling til bankkonto for mellemkommunal afregning</vt:lpstr>
      <vt:lpstr>KLIK-opgaver KP release 5.0 – 25. marts 2024</vt:lpstr>
      <vt:lpstr>Ny funktionalitet</vt:lpstr>
      <vt:lpstr>KLIK-opgaver</vt:lpstr>
      <vt:lpstr>PowerPoint-præsentation</vt:lpstr>
      <vt:lpstr>Status på driften</vt:lpstr>
      <vt:lpstr>Ikke analyserede fejlmeldinger</vt:lpstr>
      <vt:lpstr>Godkendte fejl</vt:lpstr>
      <vt:lpstr>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15</cp:revision>
  <dcterms:created xsi:type="dcterms:W3CDTF">2023-05-04T10:03:14Z</dcterms:created>
  <dcterms:modified xsi:type="dcterms:W3CDTF">2024-03-13T12:00:47Z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4ce7c7b6-c1b8-47ad-a38b-c50d364a934a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